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Abril Fatface"/>
      <p:regular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irH9w0kHqmHo9I0JLQQ6qrhpoI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font" Target="fonts/AbrilFatface-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Ozone is one of major air pollutants that exceeds national ambient air quality standard (NAAQS) in New York City area on hot days in summer. This project will make use of optical remote sensing techniques and in-situ samplers to observe diurnal variation of ozone, NO2, smoke plume, and meteorological parameters.  This project will provide the training opportunities on multiple instrument operations, observations, and data analysis at the Optical Remote Sensing Lab, CCNY. </a:t>
            </a:r>
            <a:endParaRPr/>
          </a:p>
        </p:txBody>
      </p:sp>
      <p:sp>
        <p:nvSpPr>
          <p:cNvPr id="219" name="Google Shape;21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cSld name="1_Title">
    <p:spTree>
      <p:nvGrpSpPr>
        <p:cNvPr id="16" name="Shape 16"/>
        <p:cNvGrpSpPr/>
        <p:nvPr/>
      </p:nvGrpSpPr>
      <p:grpSpPr>
        <a:xfrm>
          <a:off x="0" y="0"/>
          <a:ext cx="0" cy="0"/>
          <a:chOff x="0" y="0"/>
          <a:chExt cx="0" cy="0"/>
        </a:xfrm>
      </p:grpSpPr>
      <p:sp>
        <p:nvSpPr>
          <p:cNvPr id="17" name="Google Shape;17;p14"/>
          <p:cNvSpPr/>
          <p:nvPr>
            <p:ph idx="2" type="pic"/>
          </p:nvPr>
        </p:nvSpPr>
        <p:spPr>
          <a:xfrm>
            <a:off x="0" y="0"/>
            <a:ext cx="11273115" cy="6858000"/>
          </a:xfrm>
          <a:prstGeom prst="rect">
            <a:avLst/>
          </a:prstGeom>
          <a:solidFill>
            <a:schemeClr val="accent6"/>
          </a:solidFill>
          <a:ln>
            <a:noFill/>
          </a:ln>
        </p:spPr>
      </p:sp>
      <p:sp>
        <p:nvSpPr>
          <p:cNvPr id="18" name="Google Shape;18;p14"/>
          <p:cNvSpPr/>
          <p:nvPr/>
        </p:nvSpPr>
        <p:spPr>
          <a:xfrm rot="10800000">
            <a:off x="0" y="0"/>
            <a:ext cx="3352193" cy="3125440"/>
          </a:xfrm>
          <a:custGeom>
            <a:rect b="b" l="l" r="r" t="t"/>
            <a:pathLst>
              <a:path extrusionOk="0" h="3125440" w="3352193">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rgbClr val="116069">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 name="Google Shape;19;p14"/>
          <p:cNvSpPr txBox="1"/>
          <p:nvPr>
            <p:ph type="ctrTitle"/>
          </p:nvPr>
        </p:nvSpPr>
        <p:spPr>
          <a:xfrm>
            <a:off x="609521" y="4330696"/>
            <a:ext cx="11582479" cy="2527304"/>
          </a:xfrm>
          <a:prstGeom prst="rect">
            <a:avLst/>
          </a:prstGeom>
          <a:solidFill>
            <a:schemeClr val="accent2">
              <a:alpha val="80000"/>
            </a:schemeClr>
          </a:solidFill>
          <a:ln>
            <a:noFill/>
          </a:ln>
        </p:spPr>
        <p:txBody>
          <a:bodyPr anchorCtr="0" anchor="t" bIns="45700" lIns="91425" spcFirstLastPara="1" rIns="91425" wrap="square" tIns="45700">
            <a:noAutofit/>
          </a:bodyPr>
          <a:lstStyle>
            <a:lvl1pPr lvl="0" algn="l">
              <a:lnSpc>
                <a:spcPct val="280000"/>
              </a:lnSpc>
              <a:spcBef>
                <a:spcPts val="1800"/>
              </a:spcBef>
              <a:spcAft>
                <a:spcPts val="0"/>
              </a:spcAft>
              <a:buClr>
                <a:schemeClr val="lt2"/>
              </a:buClr>
              <a:buSzPts val="4000"/>
              <a:buFont typeface="Abril Fatface"/>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4"/>
          <p:cNvSpPr/>
          <p:nvPr/>
        </p:nvSpPr>
        <p:spPr>
          <a:xfrm>
            <a:off x="7477125" y="0"/>
            <a:ext cx="4714875" cy="6858000"/>
          </a:xfrm>
          <a:custGeom>
            <a:rect b="b" l="l" r="r" t="t"/>
            <a:pathLst>
              <a:path extrusionOk="0" h="6858000" w="4528607">
                <a:moveTo>
                  <a:pt x="3611850" y="0"/>
                </a:moveTo>
                <a:lnTo>
                  <a:pt x="4528607" y="0"/>
                </a:lnTo>
                <a:lnTo>
                  <a:pt x="4528607" y="6858000"/>
                </a:lnTo>
                <a:lnTo>
                  <a:pt x="0" y="6858000"/>
                </a:lnTo>
                <a:lnTo>
                  <a:pt x="157749" y="6846005"/>
                </a:lnTo>
                <a:cubicBezTo>
                  <a:pt x="2098384" y="6648923"/>
                  <a:pt x="3612770" y="5009996"/>
                  <a:pt x="3612770" y="3017366"/>
                </a:cubicBezTo>
                <a:lnTo>
                  <a:pt x="3611350" y="2961216"/>
                </a:lnTo>
                <a:lnTo>
                  <a:pt x="3611850" y="2961216"/>
                </a:lnTo>
                <a:close/>
              </a:path>
            </a:pathLst>
          </a:custGeom>
          <a:solidFill>
            <a:srgbClr val="116069">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 name="Google Shape;21;p14"/>
          <p:cNvSpPr txBox="1"/>
          <p:nvPr>
            <p:ph idx="1" type="body"/>
          </p:nvPr>
        </p:nvSpPr>
        <p:spPr>
          <a:xfrm>
            <a:off x="2000614" y="5920740"/>
            <a:ext cx="5476512" cy="723900"/>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000"/>
              </a:spcBef>
              <a:spcAft>
                <a:spcPts val="0"/>
              </a:spcAft>
              <a:buSzPts val="2000"/>
              <a:buNone/>
              <a:defRPr sz="2000">
                <a:solidFill>
                  <a:schemeClr val="lt2"/>
                </a:solidFill>
              </a:defRPr>
            </a:lvl1pPr>
            <a:lvl2pPr indent="-228600" lvl="1" marL="914400" algn="l">
              <a:lnSpc>
                <a:spcPct val="120000"/>
              </a:lnSpc>
              <a:spcBef>
                <a:spcPts val="500"/>
              </a:spcBef>
              <a:spcAft>
                <a:spcPts val="0"/>
              </a:spcAft>
              <a:buSzPts val="2000"/>
              <a:buNone/>
              <a:defRPr sz="2000">
                <a:solidFill>
                  <a:schemeClr val="lt2"/>
                </a:solidFill>
              </a:defRPr>
            </a:lvl2pPr>
            <a:lvl3pPr indent="-228600" lvl="2" marL="1371600" algn="l">
              <a:lnSpc>
                <a:spcPct val="120000"/>
              </a:lnSpc>
              <a:spcBef>
                <a:spcPts val="500"/>
              </a:spcBef>
              <a:spcAft>
                <a:spcPts val="0"/>
              </a:spcAft>
              <a:buSzPts val="2000"/>
              <a:buNone/>
              <a:defRPr sz="2000">
                <a:solidFill>
                  <a:schemeClr val="lt2"/>
                </a:solidFill>
              </a:defRPr>
            </a:lvl3pPr>
            <a:lvl4pPr indent="-228600" lvl="3" marL="1828800" algn="l">
              <a:lnSpc>
                <a:spcPct val="120000"/>
              </a:lnSpc>
              <a:spcBef>
                <a:spcPts val="500"/>
              </a:spcBef>
              <a:spcAft>
                <a:spcPts val="0"/>
              </a:spcAft>
              <a:buSzPts val="2000"/>
              <a:buNone/>
              <a:defRPr sz="2000">
                <a:solidFill>
                  <a:schemeClr val="lt2"/>
                </a:solidFill>
              </a:defRPr>
            </a:lvl4pPr>
            <a:lvl5pPr indent="-228600" lvl="4" marL="2286000" algn="l">
              <a:lnSpc>
                <a:spcPct val="120000"/>
              </a:lnSpc>
              <a:spcBef>
                <a:spcPts val="500"/>
              </a:spcBef>
              <a:spcAft>
                <a:spcPts val="0"/>
              </a:spcAft>
              <a:buSzPts val="2000"/>
              <a:buNone/>
              <a:defRPr sz="2000">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Quote">
  <p:cSld name="7_Quote">
    <p:bg>
      <p:bgPr>
        <a:solidFill>
          <a:schemeClr val="accent2"/>
        </a:solidFill>
      </p:bgPr>
    </p:bg>
    <p:spTree>
      <p:nvGrpSpPr>
        <p:cNvPr id="104" name="Shape 104"/>
        <p:cNvGrpSpPr/>
        <p:nvPr/>
      </p:nvGrpSpPr>
      <p:grpSpPr>
        <a:xfrm>
          <a:off x="0" y="0"/>
          <a:ext cx="0" cy="0"/>
          <a:chOff x="0" y="0"/>
          <a:chExt cx="0" cy="0"/>
        </a:xfrm>
      </p:grpSpPr>
      <p:sp>
        <p:nvSpPr>
          <p:cNvPr id="105" name="Google Shape;105;p23"/>
          <p:cNvSpPr/>
          <p:nvPr/>
        </p:nvSpPr>
        <p:spPr>
          <a:xfrm rot="-5400000">
            <a:off x="6246663" y="-1789711"/>
            <a:ext cx="3354778" cy="6934200"/>
          </a:xfrm>
          <a:custGeom>
            <a:rect b="b" l="l" r="r" t="t"/>
            <a:pathLst>
              <a:path extrusionOk="0" h="4863918" w="2353172">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 name="Google Shape;106;p23"/>
          <p:cNvSpPr txBox="1"/>
          <p:nvPr>
            <p:ph type="ctrTitle"/>
          </p:nvPr>
        </p:nvSpPr>
        <p:spPr>
          <a:xfrm>
            <a:off x="1249327" y="919717"/>
            <a:ext cx="5761074" cy="34236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2"/>
              </a:buClr>
              <a:buSzPts val="4000"/>
              <a:buFont typeface="Abril Fatface"/>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23"/>
          <p:cNvSpPr txBox="1"/>
          <p:nvPr>
            <p:ph idx="1" type="subTitle"/>
          </p:nvPr>
        </p:nvSpPr>
        <p:spPr>
          <a:xfrm>
            <a:off x="1249327" y="4795284"/>
            <a:ext cx="4846674" cy="1084522"/>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SzPts val="2000"/>
              <a:buNone/>
              <a:defRPr>
                <a:solidFill>
                  <a:schemeClr val="lt2"/>
                </a:solidFill>
              </a:defRPr>
            </a:lvl1pPr>
            <a:lvl2pPr lvl="1" algn="l">
              <a:lnSpc>
                <a:spcPct val="120000"/>
              </a:lnSpc>
              <a:spcBef>
                <a:spcPts val="500"/>
              </a:spcBef>
              <a:spcAft>
                <a:spcPts val="0"/>
              </a:spcAft>
              <a:buSzPts val="1800"/>
              <a:buChar char="•"/>
              <a:defRPr/>
            </a:lvl2pPr>
            <a:lvl3pPr lvl="2" algn="l">
              <a:lnSpc>
                <a:spcPct val="120000"/>
              </a:lnSpc>
              <a:spcBef>
                <a:spcPts val="500"/>
              </a:spcBef>
              <a:spcAft>
                <a:spcPts val="0"/>
              </a:spcAft>
              <a:buSzPts val="1800"/>
              <a:buChar char="•"/>
              <a:defRPr/>
            </a:lvl3pPr>
            <a:lvl4pPr lvl="3" algn="l">
              <a:lnSpc>
                <a:spcPct val="120000"/>
              </a:lnSpc>
              <a:spcBef>
                <a:spcPts val="500"/>
              </a:spcBef>
              <a:spcAft>
                <a:spcPts val="0"/>
              </a:spcAft>
              <a:buSzPts val="1800"/>
              <a:buChar char="•"/>
              <a:defRPr/>
            </a:lvl4pPr>
            <a:lvl5pPr lvl="4" algn="l">
              <a:lnSpc>
                <a:spcPct val="12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108" name="Google Shape;108;p23"/>
          <p:cNvSpPr/>
          <p:nvPr/>
        </p:nvSpPr>
        <p:spPr>
          <a:xfrm rot="5400000">
            <a:off x="4513861" y="3447061"/>
            <a:ext cx="3354778" cy="3467100"/>
          </a:xfrm>
          <a:custGeom>
            <a:rect b="b" l="l" r="r" t="t"/>
            <a:pathLst>
              <a:path extrusionOk="0" h="2431959" w="2353172">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rgbClr val="1160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9" name="Google Shape;109;p23"/>
          <p:cNvSpPr txBox="1"/>
          <p:nvPr>
            <p:ph idx="11" type="ftr"/>
          </p:nvPr>
        </p:nvSpPr>
        <p:spPr>
          <a:xfrm>
            <a:off x="1252728" y="6434560"/>
            <a:ext cx="34280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3"/>
          <p:cNvSpPr/>
          <p:nvPr>
            <p:ph idx="2" type="pic"/>
          </p:nvPr>
        </p:nvSpPr>
        <p:spPr>
          <a:xfrm>
            <a:off x="7924800" y="1"/>
            <a:ext cx="4267200" cy="6858000"/>
          </a:xfrm>
          <a:prstGeom prst="rect">
            <a:avLst/>
          </a:prstGeom>
          <a:solidFill>
            <a:schemeClr val="accent6"/>
          </a:solidFill>
          <a:ln>
            <a:noFill/>
          </a:ln>
        </p:spPr>
      </p:sp>
      <p:sp>
        <p:nvSpPr>
          <p:cNvPr id="111" name="Google Shape;111;p23"/>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3"/>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chemeClr val="lt2"/>
                </a:solidFill>
                <a:latin typeface="Abril Fatface"/>
                <a:ea typeface="Abril Fatface"/>
                <a:cs typeface="Abril Fatface"/>
                <a:sym typeface="Abril Fatface"/>
              </a:defRPr>
            </a:lvl1pPr>
            <a:lvl2pPr indent="0" lvl="1" marL="0" algn="r">
              <a:spcBef>
                <a:spcPts val="0"/>
              </a:spcBef>
              <a:buNone/>
              <a:defRPr sz="2000">
                <a:solidFill>
                  <a:schemeClr val="lt2"/>
                </a:solidFill>
                <a:latin typeface="Abril Fatface"/>
                <a:ea typeface="Abril Fatface"/>
                <a:cs typeface="Abril Fatface"/>
                <a:sym typeface="Abril Fatface"/>
              </a:defRPr>
            </a:lvl2pPr>
            <a:lvl3pPr indent="0" lvl="2" marL="0" algn="r">
              <a:spcBef>
                <a:spcPts val="0"/>
              </a:spcBef>
              <a:buNone/>
              <a:defRPr sz="2000">
                <a:solidFill>
                  <a:schemeClr val="lt2"/>
                </a:solidFill>
                <a:latin typeface="Abril Fatface"/>
                <a:ea typeface="Abril Fatface"/>
                <a:cs typeface="Abril Fatface"/>
                <a:sym typeface="Abril Fatface"/>
              </a:defRPr>
            </a:lvl3pPr>
            <a:lvl4pPr indent="0" lvl="3" marL="0" algn="r">
              <a:spcBef>
                <a:spcPts val="0"/>
              </a:spcBef>
              <a:buNone/>
              <a:defRPr sz="2000">
                <a:solidFill>
                  <a:schemeClr val="lt2"/>
                </a:solidFill>
                <a:latin typeface="Abril Fatface"/>
                <a:ea typeface="Abril Fatface"/>
                <a:cs typeface="Abril Fatface"/>
                <a:sym typeface="Abril Fatface"/>
              </a:defRPr>
            </a:lvl4pPr>
            <a:lvl5pPr indent="0" lvl="4" marL="0" algn="r">
              <a:spcBef>
                <a:spcPts val="0"/>
              </a:spcBef>
              <a:buNone/>
              <a:defRPr sz="2000">
                <a:solidFill>
                  <a:schemeClr val="lt2"/>
                </a:solidFill>
                <a:latin typeface="Abril Fatface"/>
                <a:ea typeface="Abril Fatface"/>
                <a:cs typeface="Abril Fatface"/>
                <a:sym typeface="Abril Fatface"/>
              </a:defRPr>
            </a:lvl5pPr>
            <a:lvl6pPr indent="0" lvl="5" marL="0" algn="r">
              <a:spcBef>
                <a:spcPts val="0"/>
              </a:spcBef>
              <a:buNone/>
              <a:defRPr sz="2000">
                <a:solidFill>
                  <a:schemeClr val="lt2"/>
                </a:solidFill>
                <a:latin typeface="Abril Fatface"/>
                <a:ea typeface="Abril Fatface"/>
                <a:cs typeface="Abril Fatface"/>
                <a:sym typeface="Abril Fatface"/>
              </a:defRPr>
            </a:lvl6pPr>
            <a:lvl7pPr indent="0" lvl="6" marL="0" algn="r">
              <a:spcBef>
                <a:spcPts val="0"/>
              </a:spcBef>
              <a:buNone/>
              <a:defRPr sz="2000">
                <a:solidFill>
                  <a:schemeClr val="lt2"/>
                </a:solidFill>
                <a:latin typeface="Abril Fatface"/>
                <a:ea typeface="Abril Fatface"/>
                <a:cs typeface="Abril Fatface"/>
                <a:sym typeface="Abril Fatface"/>
              </a:defRPr>
            </a:lvl7pPr>
            <a:lvl8pPr indent="0" lvl="7" marL="0" algn="r">
              <a:spcBef>
                <a:spcPts val="0"/>
              </a:spcBef>
              <a:buNone/>
              <a:defRPr sz="2000">
                <a:solidFill>
                  <a:schemeClr val="lt2"/>
                </a:solidFill>
                <a:latin typeface="Abril Fatface"/>
                <a:ea typeface="Abril Fatface"/>
                <a:cs typeface="Abril Fatface"/>
                <a:sym typeface="Abril Fatface"/>
              </a:defRPr>
            </a:lvl8pPr>
            <a:lvl9pPr indent="0" lvl="8" marL="0" algn="r">
              <a:spcBef>
                <a:spcPts val="0"/>
              </a:spcBef>
              <a:buNone/>
              <a:defRPr sz="2000">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ontent 2 column (comparison slide)" type="twoTxTwoObj">
  <p:cSld name="TWO_OBJECTS_WITH_TEXT">
    <p:spTree>
      <p:nvGrpSpPr>
        <p:cNvPr id="113" name="Shape 113"/>
        <p:cNvGrpSpPr/>
        <p:nvPr/>
      </p:nvGrpSpPr>
      <p:grpSpPr>
        <a:xfrm>
          <a:off x="0" y="0"/>
          <a:ext cx="0" cy="0"/>
          <a:chOff x="0" y="0"/>
          <a:chExt cx="0" cy="0"/>
        </a:xfrm>
      </p:grpSpPr>
      <p:sp>
        <p:nvSpPr>
          <p:cNvPr id="114" name="Google Shape;114;p24"/>
          <p:cNvSpPr txBox="1"/>
          <p:nvPr>
            <p:ph type="title"/>
          </p:nvPr>
        </p:nvSpPr>
        <p:spPr>
          <a:xfrm>
            <a:off x="839788" y="44805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SzPts val="1800"/>
              <a:buNone/>
              <a:defRPr b="1" sz="1800" cap="none"/>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6" name="Google Shape;116;p24"/>
          <p:cNvSpPr txBox="1"/>
          <p:nvPr>
            <p:ph idx="2" type="body"/>
          </p:nvPr>
        </p:nvSpPr>
        <p:spPr>
          <a:xfrm>
            <a:off x="839788" y="2635623"/>
            <a:ext cx="5157787" cy="3554039"/>
          </a:xfrm>
          <a:prstGeom prst="rect">
            <a:avLst/>
          </a:prstGeom>
          <a:noFill/>
          <a:ln>
            <a:noFill/>
          </a:ln>
        </p:spPr>
        <p:txBody>
          <a:bodyPr anchorCtr="0" anchor="t" bIns="45700" lIns="91425" spcFirstLastPara="1" rIns="91425" wrap="square" tIns="45700">
            <a:noAutofit/>
          </a:bodyPr>
          <a:lstStyle>
            <a:lvl1pPr indent="-355600" lvl="0" marL="457200" algn="l">
              <a:lnSpc>
                <a:spcPct val="120000"/>
              </a:lnSpc>
              <a:spcBef>
                <a:spcPts val="1000"/>
              </a:spcBef>
              <a:spcAft>
                <a:spcPts val="0"/>
              </a:spcAft>
              <a:buSzPts val="2000"/>
              <a:buChar char="•"/>
              <a:defRPr sz="2000"/>
            </a:lvl1pPr>
            <a:lvl2pPr indent="-342900" lvl="1" marL="914400" algn="l">
              <a:lnSpc>
                <a:spcPct val="120000"/>
              </a:lnSpc>
              <a:spcBef>
                <a:spcPts val="500"/>
              </a:spcBef>
              <a:spcAft>
                <a:spcPts val="0"/>
              </a:spcAft>
              <a:buSzPts val="1800"/>
              <a:buChar char="•"/>
              <a:defRPr sz="1800"/>
            </a:lvl2pPr>
            <a:lvl3pPr indent="-330200" lvl="2" marL="1371600" algn="l">
              <a:lnSpc>
                <a:spcPct val="120000"/>
              </a:lnSpc>
              <a:spcBef>
                <a:spcPts val="500"/>
              </a:spcBef>
              <a:spcAft>
                <a:spcPts val="0"/>
              </a:spcAft>
              <a:buSzPts val="1600"/>
              <a:buChar char="•"/>
              <a:defRPr sz="1600"/>
            </a:lvl3pPr>
            <a:lvl4pPr indent="-317500" lvl="3" marL="1828800" algn="l">
              <a:lnSpc>
                <a:spcPct val="120000"/>
              </a:lnSpc>
              <a:spcBef>
                <a:spcPts val="500"/>
              </a:spcBef>
              <a:spcAft>
                <a:spcPts val="0"/>
              </a:spcAft>
              <a:buSzPts val="1400"/>
              <a:buChar char="•"/>
              <a:defRPr sz="1400"/>
            </a:lvl4pPr>
            <a:lvl5pPr indent="-317500" lvl="4" marL="2286000" algn="l">
              <a:lnSpc>
                <a:spcPct val="12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SzPts val="1800"/>
              <a:buNone/>
              <a:defRPr b="1" sz="1800" cap="none"/>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24"/>
          <p:cNvSpPr txBox="1"/>
          <p:nvPr>
            <p:ph idx="4" type="body"/>
          </p:nvPr>
        </p:nvSpPr>
        <p:spPr>
          <a:xfrm>
            <a:off x="6172200" y="2635623"/>
            <a:ext cx="5183188" cy="3554040"/>
          </a:xfrm>
          <a:prstGeom prst="rect">
            <a:avLst/>
          </a:prstGeom>
          <a:noFill/>
          <a:ln>
            <a:noFill/>
          </a:ln>
        </p:spPr>
        <p:txBody>
          <a:bodyPr anchorCtr="0" anchor="t" bIns="45700" lIns="91425" spcFirstLastPara="1" rIns="91425" wrap="square" tIns="45700">
            <a:noAutofit/>
          </a:bodyPr>
          <a:lstStyle>
            <a:lvl1pPr indent="-355600" lvl="0" marL="457200" algn="l">
              <a:lnSpc>
                <a:spcPct val="120000"/>
              </a:lnSpc>
              <a:spcBef>
                <a:spcPts val="1000"/>
              </a:spcBef>
              <a:spcAft>
                <a:spcPts val="0"/>
              </a:spcAft>
              <a:buSzPts val="2000"/>
              <a:buChar char="•"/>
              <a:defRPr sz="2000"/>
            </a:lvl1pPr>
            <a:lvl2pPr indent="-342900" lvl="1" marL="914400" algn="l">
              <a:lnSpc>
                <a:spcPct val="120000"/>
              </a:lnSpc>
              <a:spcBef>
                <a:spcPts val="500"/>
              </a:spcBef>
              <a:spcAft>
                <a:spcPts val="0"/>
              </a:spcAft>
              <a:buSzPts val="1800"/>
              <a:buChar char="•"/>
              <a:defRPr sz="1800"/>
            </a:lvl2pPr>
            <a:lvl3pPr indent="-330200" lvl="2" marL="1371600" algn="l">
              <a:lnSpc>
                <a:spcPct val="120000"/>
              </a:lnSpc>
              <a:spcBef>
                <a:spcPts val="500"/>
              </a:spcBef>
              <a:spcAft>
                <a:spcPts val="0"/>
              </a:spcAft>
              <a:buSzPts val="1600"/>
              <a:buChar char="•"/>
              <a:defRPr sz="1600"/>
            </a:lvl3pPr>
            <a:lvl4pPr indent="-317500" lvl="3" marL="1828800" algn="l">
              <a:lnSpc>
                <a:spcPct val="120000"/>
              </a:lnSpc>
              <a:spcBef>
                <a:spcPts val="500"/>
              </a:spcBef>
              <a:spcAft>
                <a:spcPts val="0"/>
              </a:spcAft>
              <a:buSzPts val="1400"/>
              <a:buChar char="•"/>
              <a:defRPr sz="1400"/>
            </a:lvl4pPr>
            <a:lvl5pPr indent="-317500" lvl="4" marL="2286000" algn="l">
              <a:lnSpc>
                <a:spcPct val="12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24"/>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4"/>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4"/>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chemeClr val="lt2"/>
                </a:solidFill>
                <a:latin typeface="Abril Fatface"/>
                <a:ea typeface="Abril Fatface"/>
                <a:cs typeface="Abril Fatface"/>
                <a:sym typeface="Abril Fatface"/>
              </a:defRPr>
            </a:lvl1pPr>
            <a:lvl2pPr indent="0" lvl="1" marL="0" algn="r">
              <a:spcBef>
                <a:spcPts val="0"/>
              </a:spcBef>
              <a:buNone/>
              <a:defRPr sz="2000">
                <a:solidFill>
                  <a:schemeClr val="lt2"/>
                </a:solidFill>
                <a:latin typeface="Abril Fatface"/>
                <a:ea typeface="Abril Fatface"/>
                <a:cs typeface="Abril Fatface"/>
                <a:sym typeface="Abril Fatface"/>
              </a:defRPr>
            </a:lvl2pPr>
            <a:lvl3pPr indent="0" lvl="2" marL="0" algn="r">
              <a:spcBef>
                <a:spcPts val="0"/>
              </a:spcBef>
              <a:buNone/>
              <a:defRPr sz="2000">
                <a:solidFill>
                  <a:schemeClr val="lt2"/>
                </a:solidFill>
                <a:latin typeface="Abril Fatface"/>
                <a:ea typeface="Abril Fatface"/>
                <a:cs typeface="Abril Fatface"/>
                <a:sym typeface="Abril Fatface"/>
              </a:defRPr>
            </a:lvl3pPr>
            <a:lvl4pPr indent="0" lvl="3" marL="0" algn="r">
              <a:spcBef>
                <a:spcPts val="0"/>
              </a:spcBef>
              <a:buNone/>
              <a:defRPr sz="2000">
                <a:solidFill>
                  <a:schemeClr val="lt2"/>
                </a:solidFill>
                <a:latin typeface="Abril Fatface"/>
                <a:ea typeface="Abril Fatface"/>
                <a:cs typeface="Abril Fatface"/>
                <a:sym typeface="Abril Fatface"/>
              </a:defRPr>
            </a:lvl4pPr>
            <a:lvl5pPr indent="0" lvl="4" marL="0" algn="r">
              <a:spcBef>
                <a:spcPts val="0"/>
              </a:spcBef>
              <a:buNone/>
              <a:defRPr sz="2000">
                <a:solidFill>
                  <a:schemeClr val="lt2"/>
                </a:solidFill>
                <a:latin typeface="Abril Fatface"/>
                <a:ea typeface="Abril Fatface"/>
                <a:cs typeface="Abril Fatface"/>
                <a:sym typeface="Abril Fatface"/>
              </a:defRPr>
            </a:lvl5pPr>
            <a:lvl6pPr indent="0" lvl="5" marL="0" algn="r">
              <a:spcBef>
                <a:spcPts val="0"/>
              </a:spcBef>
              <a:buNone/>
              <a:defRPr sz="2000">
                <a:solidFill>
                  <a:schemeClr val="lt2"/>
                </a:solidFill>
                <a:latin typeface="Abril Fatface"/>
                <a:ea typeface="Abril Fatface"/>
                <a:cs typeface="Abril Fatface"/>
                <a:sym typeface="Abril Fatface"/>
              </a:defRPr>
            </a:lvl6pPr>
            <a:lvl7pPr indent="0" lvl="6" marL="0" algn="r">
              <a:spcBef>
                <a:spcPts val="0"/>
              </a:spcBef>
              <a:buNone/>
              <a:defRPr sz="2000">
                <a:solidFill>
                  <a:schemeClr val="lt2"/>
                </a:solidFill>
                <a:latin typeface="Abril Fatface"/>
                <a:ea typeface="Abril Fatface"/>
                <a:cs typeface="Abril Fatface"/>
                <a:sym typeface="Abril Fatface"/>
              </a:defRPr>
            </a:lvl7pPr>
            <a:lvl8pPr indent="0" lvl="7" marL="0" algn="r">
              <a:spcBef>
                <a:spcPts val="0"/>
              </a:spcBef>
              <a:buNone/>
              <a:defRPr sz="2000">
                <a:solidFill>
                  <a:schemeClr val="lt2"/>
                </a:solidFill>
                <a:latin typeface="Abril Fatface"/>
                <a:ea typeface="Abril Fatface"/>
                <a:cs typeface="Abril Fatface"/>
                <a:sym typeface="Abril Fatface"/>
              </a:defRPr>
            </a:lvl8pPr>
            <a:lvl9pPr indent="0" lvl="8" marL="0" algn="r">
              <a:spcBef>
                <a:spcPts val="0"/>
              </a:spcBef>
              <a:buNone/>
              <a:defRPr sz="2000">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Summary">
  <p:cSld name="12_Summary">
    <p:spTree>
      <p:nvGrpSpPr>
        <p:cNvPr id="122" name="Shape 122"/>
        <p:cNvGrpSpPr/>
        <p:nvPr/>
      </p:nvGrpSpPr>
      <p:grpSpPr>
        <a:xfrm>
          <a:off x="0" y="0"/>
          <a:ext cx="0" cy="0"/>
          <a:chOff x="0" y="0"/>
          <a:chExt cx="0" cy="0"/>
        </a:xfrm>
      </p:grpSpPr>
      <p:sp>
        <p:nvSpPr>
          <p:cNvPr id="123" name="Google Shape;123;p25"/>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 name="Google Shape;124;p25"/>
          <p:cNvSpPr/>
          <p:nvPr/>
        </p:nvSpPr>
        <p:spPr>
          <a:xfrm>
            <a:off x="0" y="0"/>
            <a:ext cx="12192000" cy="212896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 name="Google Shape;125;p25"/>
          <p:cNvSpPr txBox="1"/>
          <p:nvPr>
            <p:ph type="title"/>
          </p:nvPr>
        </p:nvSpPr>
        <p:spPr>
          <a:xfrm>
            <a:off x="914401" y="443553"/>
            <a:ext cx="9914859" cy="13258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4000"/>
              <a:buFont typeface="Abril Fatface"/>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25"/>
          <p:cNvSpPr txBox="1"/>
          <p:nvPr>
            <p:ph idx="1" type="body"/>
          </p:nvPr>
        </p:nvSpPr>
        <p:spPr>
          <a:xfrm>
            <a:off x="914400" y="2709080"/>
            <a:ext cx="5868537" cy="3467881"/>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2000"/>
              <a:buNone/>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25"/>
          <p:cNvSpPr/>
          <p:nvPr/>
        </p:nvSpPr>
        <p:spPr>
          <a:xfrm>
            <a:off x="9844850" y="1"/>
            <a:ext cx="2347151" cy="4454343"/>
          </a:xfrm>
          <a:custGeom>
            <a:rect b="b" l="l" r="r" t="t"/>
            <a:pathLst>
              <a:path extrusionOk="0" h="4454343" w="2347151">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8" name="Google Shape;128;p25"/>
          <p:cNvSpPr/>
          <p:nvPr>
            <p:ph idx="2" type="pic"/>
          </p:nvPr>
        </p:nvSpPr>
        <p:spPr>
          <a:xfrm>
            <a:off x="7326184" y="2126134"/>
            <a:ext cx="2434622" cy="2503056"/>
          </a:xfrm>
          <a:prstGeom prst="rect">
            <a:avLst/>
          </a:prstGeom>
          <a:solidFill>
            <a:schemeClr val="accent6"/>
          </a:solidFill>
          <a:ln>
            <a:noFill/>
          </a:ln>
        </p:spPr>
      </p:sp>
      <p:sp>
        <p:nvSpPr>
          <p:cNvPr id="129" name="Google Shape;129;p25"/>
          <p:cNvSpPr/>
          <p:nvPr>
            <p:ph idx="3" type="pic"/>
          </p:nvPr>
        </p:nvSpPr>
        <p:spPr>
          <a:xfrm>
            <a:off x="9759092" y="2118839"/>
            <a:ext cx="2427169" cy="2498880"/>
          </a:xfrm>
          <a:prstGeom prst="rect">
            <a:avLst/>
          </a:prstGeom>
          <a:solidFill>
            <a:srgbClr val="F0C76A"/>
          </a:solidFill>
          <a:ln>
            <a:noFill/>
          </a:ln>
        </p:spPr>
      </p:sp>
      <p:sp>
        <p:nvSpPr>
          <p:cNvPr id="130" name="Google Shape;130;p25"/>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5"/>
          <p:cNvSpPr/>
          <p:nvPr>
            <p:ph idx="4" type="pic"/>
          </p:nvPr>
        </p:nvSpPr>
        <p:spPr>
          <a:xfrm>
            <a:off x="7324344" y="4503573"/>
            <a:ext cx="2434622" cy="2354427"/>
          </a:xfrm>
          <a:prstGeom prst="rect">
            <a:avLst/>
          </a:prstGeom>
          <a:solidFill>
            <a:srgbClr val="F0C76A"/>
          </a:solidFill>
          <a:ln>
            <a:noFill/>
          </a:ln>
        </p:spPr>
      </p:sp>
      <p:sp>
        <p:nvSpPr>
          <p:cNvPr id="132" name="Google Shape;132;p25"/>
          <p:cNvSpPr/>
          <p:nvPr>
            <p:ph idx="5" type="pic"/>
          </p:nvPr>
        </p:nvSpPr>
        <p:spPr>
          <a:xfrm>
            <a:off x="9758966" y="4507560"/>
            <a:ext cx="2436462" cy="2350439"/>
          </a:xfrm>
          <a:prstGeom prst="rect">
            <a:avLst/>
          </a:prstGeom>
          <a:solidFill>
            <a:schemeClr val="accent6"/>
          </a:solidFill>
          <a:ln>
            <a:noFill/>
          </a:ln>
        </p:spPr>
      </p:sp>
      <p:sp>
        <p:nvSpPr>
          <p:cNvPr id="133" name="Google Shape;133;p25"/>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5"/>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chemeClr val="lt2"/>
                </a:solidFill>
                <a:latin typeface="Abril Fatface"/>
                <a:ea typeface="Abril Fatface"/>
                <a:cs typeface="Abril Fatface"/>
                <a:sym typeface="Abril Fatface"/>
              </a:defRPr>
            </a:lvl1pPr>
            <a:lvl2pPr indent="0" lvl="1" marL="0" algn="r">
              <a:spcBef>
                <a:spcPts val="0"/>
              </a:spcBef>
              <a:buNone/>
              <a:defRPr sz="2000">
                <a:solidFill>
                  <a:schemeClr val="lt2"/>
                </a:solidFill>
                <a:latin typeface="Abril Fatface"/>
                <a:ea typeface="Abril Fatface"/>
                <a:cs typeface="Abril Fatface"/>
                <a:sym typeface="Abril Fatface"/>
              </a:defRPr>
            </a:lvl2pPr>
            <a:lvl3pPr indent="0" lvl="2" marL="0" algn="r">
              <a:spcBef>
                <a:spcPts val="0"/>
              </a:spcBef>
              <a:buNone/>
              <a:defRPr sz="2000">
                <a:solidFill>
                  <a:schemeClr val="lt2"/>
                </a:solidFill>
                <a:latin typeface="Abril Fatface"/>
                <a:ea typeface="Abril Fatface"/>
                <a:cs typeface="Abril Fatface"/>
                <a:sym typeface="Abril Fatface"/>
              </a:defRPr>
            </a:lvl3pPr>
            <a:lvl4pPr indent="0" lvl="3" marL="0" algn="r">
              <a:spcBef>
                <a:spcPts val="0"/>
              </a:spcBef>
              <a:buNone/>
              <a:defRPr sz="2000">
                <a:solidFill>
                  <a:schemeClr val="lt2"/>
                </a:solidFill>
                <a:latin typeface="Abril Fatface"/>
                <a:ea typeface="Abril Fatface"/>
                <a:cs typeface="Abril Fatface"/>
                <a:sym typeface="Abril Fatface"/>
              </a:defRPr>
            </a:lvl4pPr>
            <a:lvl5pPr indent="0" lvl="4" marL="0" algn="r">
              <a:spcBef>
                <a:spcPts val="0"/>
              </a:spcBef>
              <a:buNone/>
              <a:defRPr sz="2000">
                <a:solidFill>
                  <a:schemeClr val="lt2"/>
                </a:solidFill>
                <a:latin typeface="Abril Fatface"/>
                <a:ea typeface="Abril Fatface"/>
                <a:cs typeface="Abril Fatface"/>
                <a:sym typeface="Abril Fatface"/>
              </a:defRPr>
            </a:lvl5pPr>
            <a:lvl6pPr indent="0" lvl="5" marL="0" algn="r">
              <a:spcBef>
                <a:spcPts val="0"/>
              </a:spcBef>
              <a:buNone/>
              <a:defRPr sz="2000">
                <a:solidFill>
                  <a:schemeClr val="lt2"/>
                </a:solidFill>
                <a:latin typeface="Abril Fatface"/>
                <a:ea typeface="Abril Fatface"/>
                <a:cs typeface="Abril Fatface"/>
                <a:sym typeface="Abril Fatface"/>
              </a:defRPr>
            </a:lvl6pPr>
            <a:lvl7pPr indent="0" lvl="6" marL="0" algn="r">
              <a:spcBef>
                <a:spcPts val="0"/>
              </a:spcBef>
              <a:buNone/>
              <a:defRPr sz="2000">
                <a:solidFill>
                  <a:schemeClr val="lt2"/>
                </a:solidFill>
                <a:latin typeface="Abril Fatface"/>
                <a:ea typeface="Abril Fatface"/>
                <a:cs typeface="Abril Fatface"/>
                <a:sym typeface="Abril Fatface"/>
              </a:defRPr>
            </a:lvl7pPr>
            <a:lvl8pPr indent="0" lvl="7" marL="0" algn="r">
              <a:spcBef>
                <a:spcPts val="0"/>
              </a:spcBef>
              <a:buNone/>
              <a:defRPr sz="2000">
                <a:solidFill>
                  <a:schemeClr val="lt2"/>
                </a:solidFill>
                <a:latin typeface="Abril Fatface"/>
                <a:ea typeface="Abril Fatface"/>
                <a:cs typeface="Abril Fatface"/>
                <a:sym typeface="Abril Fatface"/>
              </a:defRPr>
            </a:lvl8pPr>
            <a:lvl9pPr indent="0" lvl="8" marL="0" algn="r">
              <a:spcBef>
                <a:spcPts val="0"/>
              </a:spcBef>
              <a:buNone/>
              <a:defRPr sz="2000">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Blank">
  <p:cSld name="12_Blank">
    <p:spTree>
      <p:nvGrpSpPr>
        <p:cNvPr id="135" name="Shape 135"/>
        <p:cNvGrpSpPr/>
        <p:nvPr/>
      </p:nvGrpSpPr>
      <p:grpSpPr>
        <a:xfrm>
          <a:off x="0" y="0"/>
          <a:ext cx="0" cy="0"/>
          <a:chOff x="0" y="0"/>
          <a:chExt cx="0" cy="0"/>
        </a:xfrm>
      </p:grpSpPr>
      <p:sp>
        <p:nvSpPr>
          <p:cNvPr id="136" name="Google Shape;136;p26"/>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6"/>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6"/>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chemeClr val="lt2"/>
                </a:solidFill>
                <a:latin typeface="Abril Fatface"/>
                <a:ea typeface="Abril Fatface"/>
                <a:cs typeface="Abril Fatface"/>
                <a:sym typeface="Abril Fatface"/>
              </a:defRPr>
            </a:lvl1pPr>
            <a:lvl2pPr indent="0" lvl="1" marL="0" algn="r">
              <a:spcBef>
                <a:spcPts val="0"/>
              </a:spcBef>
              <a:buNone/>
              <a:defRPr sz="2000">
                <a:solidFill>
                  <a:schemeClr val="lt2"/>
                </a:solidFill>
                <a:latin typeface="Abril Fatface"/>
                <a:ea typeface="Abril Fatface"/>
                <a:cs typeface="Abril Fatface"/>
                <a:sym typeface="Abril Fatface"/>
              </a:defRPr>
            </a:lvl2pPr>
            <a:lvl3pPr indent="0" lvl="2" marL="0" algn="r">
              <a:spcBef>
                <a:spcPts val="0"/>
              </a:spcBef>
              <a:buNone/>
              <a:defRPr sz="2000">
                <a:solidFill>
                  <a:schemeClr val="lt2"/>
                </a:solidFill>
                <a:latin typeface="Abril Fatface"/>
                <a:ea typeface="Abril Fatface"/>
                <a:cs typeface="Abril Fatface"/>
                <a:sym typeface="Abril Fatface"/>
              </a:defRPr>
            </a:lvl3pPr>
            <a:lvl4pPr indent="0" lvl="3" marL="0" algn="r">
              <a:spcBef>
                <a:spcPts val="0"/>
              </a:spcBef>
              <a:buNone/>
              <a:defRPr sz="2000">
                <a:solidFill>
                  <a:schemeClr val="lt2"/>
                </a:solidFill>
                <a:latin typeface="Abril Fatface"/>
                <a:ea typeface="Abril Fatface"/>
                <a:cs typeface="Abril Fatface"/>
                <a:sym typeface="Abril Fatface"/>
              </a:defRPr>
            </a:lvl4pPr>
            <a:lvl5pPr indent="0" lvl="4" marL="0" algn="r">
              <a:spcBef>
                <a:spcPts val="0"/>
              </a:spcBef>
              <a:buNone/>
              <a:defRPr sz="2000">
                <a:solidFill>
                  <a:schemeClr val="lt2"/>
                </a:solidFill>
                <a:latin typeface="Abril Fatface"/>
                <a:ea typeface="Abril Fatface"/>
                <a:cs typeface="Abril Fatface"/>
                <a:sym typeface="Abril Fatface"/>
              </a:defRPr>
            </a:lvl5pPr>
            <a:lvl6pPr indent="0" lvl="5" marL="0" algn="r">
              <a:spcBef>
                <a:spcPts val="0"/>
              </a:spcBef>
              <a:buNone/>
              <a:defRPr sz="2000">
                <a:solidFill>
                  <a:schemeClr val="lt2"/>
                </a:solidFill>
                <a:latin typeface="Abril Fatface"/>
                <a:ea typeface="Abril Fatface"/>
                <a:cs typeface="Abril Fatface"/>
                <a:sym typeface="Abril Fatface"/>
              </a:defRPr>
            </a:lvl6pPr>
            <a:lvl7pPr indent="0" lvl="6" marL="0" algn="r">
              <a:spcBef>
                <a:spcPts val="0"/>
              </a:spcBef>
              <a:buNone/>
              <a:defRPr sz="2000">
                <a:solidFill>
                  <a:schemeClr val="lt2"/>
                </a:solidFill>
                <a:latin typeface="Abril Fatface"/>
                <a:ea typeface="Abril Fatface"/>
                <a:cs typeface="Abril Fatface"/>
                <a:sym typeface="Abril Fatface"/>
              </a:defRPr>
            </a:lvl7pPr>
            <a:lvl8pPr indent="0" lvl="7" marL="0" algn="r">
              <a:spcBef>
                <a:spcPts val="0"/>
              </a:spcBef>
              <a:buNone/>
              <a:defRPr sz="2000">
                <a:solidFill>
                  <a:schemeClr val="lt2"/>
                </a:solidFill>
                <a:latin typeface="Abril Fatface"/>
                <a:ea typeface="Abril Fatface"/>
                <a:cs typeface="Abril Fatface"/>
                <a:sym typeface="Abril Fatface"/>
              </a:defRPr>
            </a:lvl8pPr>
            <a:lvl9pPr indent="0" lvl="8" marL="0" algn="r">
              <a:spcBef>
                <a:spcPts val="0"/>
              </a:spcBef>
              <a:buNone/>
              <a:defRPr sz="2000">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US"/>
              <a:t>‹#›</a:t>
            </a:fld>
            <a:endParaRPr/>
          </a:p>
        </p:txBody>
      </p:sp>
      <p:sp>
        <p:nvSpPr>
          <p:cNvPr id="139" name="Google Shape;139;p26"/>
          <p:cNvSpPr txBox="1"/>
          <p:nvPr>
            <p:ph type="ctrTitle"/>
          </p:nvPr>
        </p:nvSpPr>
        <p:spPr>
          <a:xfrm>
            <a:off x="2067635" y="4626592"/>
            <a:ext cx="8600365" cy="122492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26"/>
          <p:cNvSpPr txBox="1"/>
          <p:nvPr>
            <p:ph idx="1" type="subTitle"/>
          </p:nvPr>
        </p:nvSpPr>
        <p:spPr>
          <a:xfrm>
            <a:off x="2067636" y="5936776"/>
            <a:ext cx="6660107" cy="625497"/>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SzPts val="1800"/>
              <a:buChar char="•"/>
              <a:defRPr/>
            </a:lvl1pPr>
            <a:lvl2pPr lvl="1" algn="l">
              <a:lnSpc>
                <a:spcPct val="120000"/>
              </a:lnSpc>
              <a:spcBef>
                <a:spcPts val="500"/>
              </a:spcBef>
              <a:spcAft>
                <a:spcPts val="0"/>
              </a:spcAft>
              <a:buSzPts val="1800"/>
              <a:buChar char="•"/>
              <a:defRPr/>
            </a:lvl2pPr>
            <a:lvl3pPr lvl="2" algn="l">
              <a:lnSpc>
                <a:spcPct val="120000"/>
              </a:lnSpc>
              <a:spcBef>
                <a:spcPts val="500"/>
              </a:spcBef>
              <a:spcAft>
                <a:spcPts val="0"/>
              </a:spcAft>
              <a:buSzPts val="1800"/>
              <a:buChar char="•"/>
              <a:defRPr/>
            </a:lvl3pPr>
            <a:lvl4pPr lvl="3" algn="l">
              <a:lnSpc>
                <a:spcPct val="120000"/>
              </a:lnSpc>
              <a:spcBef>
                <a:spcPts val="500"/>
              </a:spcBef>
              <a:spcAft>
                <a:spcPts val="0"/>
              </a:spcAft>
              <a:buSzPts val="1800"/>
              <a:buChar char="•"/>
              <a:defRPr/>
            </a:lvl4pPr>
            <a:lvl5pPr lvl="4" algn="l">
              <a:lnSpc>
                <a:spcPct val="12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1" name="Shape 141"/>
        <p:cNvGrpSpPr/>
        <p:nvPr/>
      </p:nvGrpSpPr>
      <p:grpSpPr>
        <a:xfrm>
          <a:off x="0" y="0"/>
          <a:ext cx="0" cy="0"/>
          <a:chOff x="0" y="0"/>
          <a:chExt cx="0" cy="0"/>
        </a:xfrm>
      </p:grpSpPr>
      <p:sp>
        <p:nvSpPr>
          <p:cNvPr id="142" name="Google Shape;142;p27"/>
          <p:cNvSpPr txBox="1"/>
          <p:nvPr>
            <p:ph type="ctrTitle"/>
          </p:nvPr>
        </p:nvSpPr>
        <p:spPr>
          <a:xfrm>
            <a:off x="1249326" y="919716"/>
            <a:ext cx="8504275" cy="3551275"/>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2"/>
              </a:buClr>
              <a:buSzPts val="5400"/>
              <a:buFont typeface="Abril Fatface"/>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27"/>
          <p:cNvSpPr txBox="1"/>
          <p:nvPr>
            <p:ph idx="1" type="subTitle"/>
          </p:nvPr>
        </p:nvSpPr>
        <p:spPr>
          <a:xfrm>
            <a:off x="1249326" y="4795284"/>
            <a:ext cx="8504275" cy="1084522"/>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SzPts val="1600"/>
              <a:buNone/>
              <a:defRPr b="1" sz="1600" cap="none"/>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4" name="Google Shape;144;p27"/>
          <p:cNvSpPr txBox="1"/>
          <p:nvPr>
            <p:ph idx="10" type="dt"/>
          </p:nvPr>
        </p:nvSpPr>
        <p:spPr>
          <a:xfrm>
            <a:off x="8964706" y="6433202"/>
            <a:ext cx="2426446" cy="36784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7"/>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7"/>
          <p:cNvSpPr txBox="1"/>
          <p:nvPr>
            <p:ph idx="12" type="sldNum"/>
          </p:nvPr>
        </p:nvSpPr>
        <p:spPr>
          <a:xfrm>
            <a:off x="11391152" y="6433203"/>
            <a:ext cx="702781" cy="3678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chemeClr val="lt2"/>
                </a:solidFill>
                <a:latin typeface="Abril Fatface"/>
                <a:ea typeface="Abril Fatface"/>
                <a:cs typeface="Abril Fatface"/>
                <a:sym typeface="Abril Fatface"/>
              </a:defRPr>
            </a:lvl1pPr>
            <a:lvl2pPr indent="0" lvl="1" marL="0" algn="r">
              <a:spcBef>
                <a:spcPts val="0"/>
              </a:spcBef>
              <a:buNone/>
              <a:defRPr sz="2000">
                <a:solidFill>
                  <a:schemeClr val="lt2"/>
                </a:solidFill>
                <a:latin typeface="Abril Fatface"/>
                <a:ea typeface="Abril Fatface"/>
                <a:cs typeface="Abril Fatface"/>
                <a:sym typeface="Abril Fatface"/>
              </a:defRPr>
            </a:lvl2pPr>
            <a:lvl3pPr indent="0" lvl="2" marL="0" algn="r">
              <a:spcBef>
                <a:spcPts val="0"/>
              </a:spcBef>
              <a:buNone/>
              <a:defRPr sz="2000">
                <a:solidFill>
                  <a:schemeClr val="lt2"/>
                </a:solidFill>
                <a:latin typeface="Abril Fatface"/>
                <a:ea typeface="Abril Fatface"/>
                <a:cs typeface="Abril Fatface"/>
                <a:sym typeface="Abril Fatface"/>
              </a:defRPr>
            </a:lvl3pPr>
            <a:lvl4pPr indent="0" lvl="3" marL="0" algn="r">
              <a:spcBef>
                <a:spcPts val="0"/>
              </a:spcBef>
              <a:buNone/>
              <a:defRPr sz="2000">
                <a:solidFill>
                  <a:schemeClr val="lt2"/>
                </a:solidFill>
                <a:latin typeface="Abril Fatface"/>
                <a:ea typeface="Abril Fatface"/>
                <a:cs typeface="Abril Fatface"/>
                <a:sym typeface="Abril Fatface"/>
              </a:defRPr>
            </a:lvl4pPr>
            <a:lvl5pPr indent="0" lvl="4" marL="0" algn="r">
              <a:spcBef>
                <a:spcPts val="0"/>
              </a:spcBef>
              <a:buNone/>
              <a:defRPr sz="2000">
                <a:solidFill>
                  <a:schemeClr val="lt2"/>
                </a:solidFill>
                <a:latin typeface="Abril Fatface"/>
                <a:ea typeface="Abril Fatface"/>
                <a:cs typeface="Abril Fatface"/>
                <a:sym typeface="Abril Fatface"/>
              </a:defRPr>
            </a:lvl5pPr>
            <a:lvl6pPr indent="0" lvl="5" marL="0" algn="r">
              <a:spcBef>
                <a:spcPts val="0"/>
              </a:spcBef>
              <a:buNone/>
              <a:defRPr sz="2000">
                <a:solidFill>
                  <a:schemeClr val="lt2"/>
                </a:solidFill>
                <a:latin typeface="Abril Fatface"/>
                <a:ea typeface="Abril Fatface"/>
                <a:cs typeface="Abril Fatface"/>
                <a:sym typeface="Abril Fatface"/>
              </a:defRPr>
            </a:lvl6pPr>
            <a:lvl7pPr indent="0" lvl="6" marL="0" algn="r">
              <a:spcBef>
                <a:spcPts val="0"/>
              </a:spcBef>
              <a:buNone/>
              <a:defRPr sz="2000">
                <a:solidFill>
                  <a:schemeClr val="lt2"/>
                </a:solidFill>
                <a:latin typeface="Abril Fatface"/>
                <a:ea typeface="Abril Fatface"/>
                <a:cs typeface="Abril Fatface"/>
                <a:sym typeface="Abril Fatface"/>
              </a:defRPr>
            </a:lvl7pPr>
            <a:lvl8pPr indent="0" lvl="7" marL="0" algn="r">
              <a:spcBef>
                <a:spcPts val="0"/>
              </a:spcBef>
              <a:buNone/>
              <a:defRPr sz="2000">
                <a:solidFill>
                  <a:schemeClr val="lt2"/>
                </a:solidFill>
                <a:latin typeface="Abril Fatface"/>
                <a:ea typeface="Abril Fatface"/>
                <a:cs typeface="Abril Fatface"/>
                <a:sym typeface="Abril Fatface"/>
              </a:defRPr>
            </a:lvl8pPr>
            <a:lvl9pPr indent="0" lvl="8" marL="0" algn="r">
              <a:spcBef>
                <a:spcPts val="0"/>
              </a:spcBef>
              <a:buNone/>
              <a:defRPr sz="2000">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7" name="Shape 147"/>
        <p:cNvGrpSpPr/>
        <p:nvPr/>
      </p:nvGrpSpPr>
      <p:grpSpPr>
        <a:xfrm>
          <a:off x="0" y="0"/>
          <a:ext cx="0" cy="0"/>
          <a:chOff x="0" y="0"/>
          <a:chExt cx="0" cy="0"/>
        </a:xfrm>
      </p:grpSpPr>
      <p:sp>
        <p:nvSpPr>
          <p:cNvPr id="148" name="Google Shape;148;p28"/>
          <p:cNvSpPr txBox="1"/>
          <p:nvPr>
            <p:ph type="title"/>
          </p:nvPr>
        </p:nvSpPr>
        <p:spPr>
          <a:xfrm>
            <a:off x="1524000" y="1320800"/>
            <a:ext cx="9144000" cy="309581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5400"/>
              <a:buFont typeface="Abril Fatface"/>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28"/>
          <p:cNvSpPr txBox="1"/>
          <p:nvPr>
            <p:ph idx="1" type="body"/>
          </p:nvPr>
        </p:nvSpPr>
        <p:spPr>
          <a:xfrm>
            <a:off x="1523999" y="4589463"/>
            <a:ext cx="914400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2400"/>
              <a:buNone/>
              <a:defRPr sz="2400">
                <a:solidFill>
                  <a:srgbClr val="888888"/>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0" name="Google Shape;150;p28"/>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8"/>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8"/>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chemeClr val="lt2"/>
                </a:solidFill>
                <a:latin typeface="Abril Fatface"/>
                <a:ea typeface="Abril Fatface"/>
                <a:cs typeface="Abril Fatface"/>
                <a:sym typeface="Abril Fatface"/>
              </a:defRPr>
            </a:lvl1pPr>
            <a:lvl2pPr indent="0" lvl="1" marL="0" algn="r">
              <a:spcBef>
                <a:spcPts val="0"/>
              </a:spcBef>
              <a:buNone/>
              <a:defRPr sz="2000">
                <a:solidFill>
                  <a:schemeClr val="lt2"/>
                </a:solidFill>
                <a:latin typeface="Abril Fatface"/>
                <a:ea typeface="Abril Fatface"/>
                <a:cs typeface="Abril Fatface"/>
                <a:sym typeface="Abril Fatface"/>
              </a:defRPr>
            </a:lvl2pPr>
            <a:lvl3pPr indent="0" lvl="2" marL="0" algn="r">
              <a:spcBef>
                <a:spcPts val="0"/>
              </a:spcBef>
              <a:buNone/>
              <a:defRPr sz="2000">
                <a:solidFill>
                  <a:schemeClr val="lt2"/>
                </a:solidFill>
                <a:latin typeface="Abril Fatface"/>
                <a:ea typeface="Abril Fatface"/>
                <a:cs typeface="Abril Fatface"/>
                <a:sym typeface="Abril Fatface"/>
              </a:defRPr>
            </a:lvl3pPr>
            <a:lvl4pPr indent="0" lvl="3" marL="0" algn="r">
              <a:spcBef>
                <a:spcPts val="0"/>
              </a:spcBef>
              <a:buNone/>
              <a:defRPr sz="2000">
                <a:solidFill>
                  <a:schemeClr val="lt2"/>
                </a:solidFill>
                <a:latin typeface="Abril Fatface"/>
                <a:ea typeface="Abril Fatface"/>
                <a:cs typeface="Abril Fatface"/>
                <a:sym typeface="Abril Fatface"/>
              </a:defRPr>
            </a:lvl4pPr>
            <a:lvl5pPr indent="0" lvl="4" marL="0" algn="r">
              <a:spcBef>
                <a:spcPts val="0"/>
              </a:spcBef>
              <a:buNone/>
              <a:defRPr sz="2000">
                <a:solidFill>
                  <a:schemeClr val="lt2"/>
                </a:solidFill>
                <a:latin typeface="Abril Fatface"/>
                <a:ea typeface="Abril Fatface"/>
                <a:cs typeface="Abril Fatface"/>
                <a:sym typeface="Abril Fatface"/>
              </a:defRPr>
            </a:lvl5pPr>
            <a:lvl6pPr indent="0" lvl="5" marL="0" algn="r">
              <a:spcBef>
                <a:spcPts val="0"/>
              </a:spcBef>
              <a:buNone/>
              <a:defRPr sz="2000">
                <a:solidFill>
                  <a:schemeClr val="lt2"/>
                </a:solidFill>
                <a:latin typeface="Abril Fatface"/>
                <a:ea typeface="Abril Fatface"/>
                <a:cs typeface="Abril Fatface"/>
                <a:sym typeface="Abril Fatface"/>
              </a:defRPr>
            </a:lvl6pPr>
            <a:lvl7pPr indent="0" lvl="6" marL="0" algn="r">
              <a:spcBef>
                <a:spcPts val="0"/>
              </a:spcBef>
              <a:buNone/>
              <a:defRPr sz="2000">
                <a:solidFill>
                  <a:schemeClr val="lt2"/>
                </a:solidFill>
                <a:latin typeface="Abril Fatface"/>
                <a:ea typeface="Abril Fatface"/>
                <a:cs typeface="Abril Fatface"/>
                <a:sym typeface="Abril Fatface"/>
              </a:defRPr>
            </a:lvl7pPr>
            <a:lvl8pPr indent="0" lvl="7" marL="0" algn="r">
              <a:spcBef>
                <a:spcPts val="0"/>
              </a:spcBef>
              <a:buNone/>
              <a:defRPr sz="2000">
                <a:solidFill>
                  <a:schemeClr val="lt2"/>
                </a:solidFill>
                <a:latin typeface="Abril Fatface"/>
                <a:ea typeface="Abril Fatface"/>
                <a:cs typeface="Abril Fatface"/>
                <a:sym typeface="Abril Fatface"/>
              </a:defRPr>
            </a:lvl8pPr>
            <a:lvl9pPr indent="0" lvl="8" marL="0" algn="r">
              <a:spcBef>
                <a:spcPts val="0"/>
              </a:spcBef>
              <a:buNone/>
              <a:defRPr sz="2000">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3" name="Shape 153"/>
        <p:cNvGrpSpPr/>
        <p:nvPr/>
      </p:nvGrpSpPr>
      <p:grpSpPr>
        <a:xfrm>
          <a:off x="0" y="0"/>
          <a:ext cx="0" cy="0"/>
          <a:chOff x="0" y="0"/>
          <a:chExt cx="0" cy="0"/>
        </a:xfrm>
      </p:grpSpPr>
      <p:sp>
        <p:nvSpPr>
          <p:cNvPr id="154" name="Google Shape;154;p29"/>
          <p:cNvSpPr txBox="1"/>
          <p:nvPr>
            <p:ph type="title"/>
          </p:nvPr>
        </p:nvSpPr>
        <p:spPr>
          <a:xfrm>
            <a:off x="908775" y="590372"/>
            <a:ext cx="10202248" cy="13258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29"/>
          <p:cNvSpPr txBox="1"/>
          <p:nvPr>
            <p:ph idx="1" type="body"/>
          </p:nvPr>
        </p:nvSpPr>
        <p:spPr>
          <a:xfrm>
            <a:off x="1408813" y="2163725"/>
            <a:ext cx="4610986" cy="401323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29"/>
          <p:cNvSpPr txBox="1"/>
          <p:nvPr>
            <p:ph idx="2" type="body"/>
          </p:nvPr>
        </p:nvSpPr>
        <p:spPr>
          <a:xfrm>
            <a:off x="6257260" y="2163725"/>
            <a:ext cx="4853763" cy="401323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29"/>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9"/>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9"/>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chemeClr val="lt2"/>
                </a:solidFill>
                <a:latin typeface="Abril Fatface"/>
                <a:ea typeface="Abril Fatface"/>
                <a:cs typeface="Abril Fatface"/>
                <a:sym typeface="Abril Fatface"/>
              </a:defRPr>
            </a:lvl1pPr>
            <a:lvl2pPr indent="0" lvl="1" marL="0" algn="r">
              <a:spcBef>
                <a:spcPts val="0"/>
              </a:spcBef>
              <a:buNone/>
              <a:defRPr sz="2000">
                <a:solidFill>
                  <a:schemeClr val="lt2"/>
                </a:solidFill>
                <a:latin typeface="Abril Fatface"/>
                <a:ea typeface="Abril Fatface"/>
                <a:cs typeface="Abril Fatface"/>
                <a:sym typeface="Abril Fatface"/>
              </a:defRPr>
            </a:lvl2pPr>
            <a:lvl3pPr indent="0" lvl="2" marL="0" algn="r">
              <a:spcBef>
                <a:spcPts val="0"/>
              </a:spcBef>
              <a:buNone/>
              <a:defRPr sz="2000">
                <a:solidFill>
                  <a:schemeClr val="lt2"/>
                </a:solidFill>
                <a:latin typeface="Abril Fatface"/>
                <a:ea typeface="Abril Fatface"/>
                <a:cs typeface="Abril Fatface"/>
                <a:sym typeface="Abril Fatface"/>
              </a:defRPr>
            </a:lvl3pPr>
            <a:lvl4pPr indent="0" lvl="3" marL="0" algn="r">
              <a:spcBef>
                <a:spcPts val="0"/>
              </a:spcBef>
              <a:buNone/>
              <a:defRPr sz="2000">
                <a:solidFill>
                  <a:schemeClr val="lt2"/>
                </a:solidFill>
                <a:latin typeface="Abril Fatface"/>
                <a:ea typeface="Abril Fatface"/>
                <a:cs typeface="Abril Fatface"/>
                <a:sym typeface="Abril Fatface"/>
              </a:defRPr>
            </a:lvl4pPr>
            <a:lvl5pPr indent="0" lvl="4" marL="0" algn="r">
              <a:spcBef>
                <a:spcPts val="0"/>
              </a:spcBef>
              <a:buNone/>
              <a:defRPr sz="2000">
                <a:solidFill>
                  <a:schemeClr val="lt2"/>
                </a:solidFill>
                <a:latin typeface="Abril Fatface"/>
                <a:ea typeface="Abril Fatface"/>
                <a:cs typeface="Abril Fatface"/>
                <a:sym typeface="Abril Fatface"/>
              </a:defRPr>
            </a:lvl5pPr>
            <a:lvl6pPr indent="0" lvl="5" marL="0" algn="r">
              <a:spcBef>
                <a:spcPts val="0"/>
              </a:spcBef>
              <a:buNone/>
              <a:defRPr sz="2000">
                <a:solidFill>
                  <a:schemeClr val="lt2"/>
                </a:solidFill>
                <a:latin typeface="Abril Fatface"/>
                <a:ea typeface="Abril Fatface"/>
                <a:cs typeface="Abril Fatface"/>
                <a:sym typeface="Abril Fatface"/>
              </a:defRPr>
            </a:lvl6pPr>
            <a:lvl7pPr indent="0" lvl="6" marL="0" algn="r">
              <a:spcBef>
                <a:spcPts val="0"/>
              </a:spcBef>
              <a:buNone/>
              <a:defRPr sz="2000">
                <a:solidFill>
                  <a:schemeClr val="lt2"/>
                </a:solidFill>
                <a:latin typeface="Abril Fatface"/>
                <a:ea typeface="Abril Fatface"/>
                <a:cs typeface="Abril Fatface"/>
                <a:sym typeface="Abril Fatface"/>
              </a:defRPr>
            </a:lvl7pPr>
            <a:lvl8pPr indent="0" lvl="7" marL="0" algn="r">
              <a:spcBef>
                <a:spcPts val="0"/>
              </a:spcBef>
              <a:buNone/>
              <a:defRPr sz="2000">
                <a:solidFill>
                  <a:schemeClr val="lt2"/>
                </a:solidFill>
                <a:latin typeface="Abril Fatface"/>
                <a:ea typeface="Abril Fatface"/>
                <a:cs typeface="Abril Fatface"/>
                <a:sym typeface="Abril Fatface"/>
              </a:defRPr>
            </a:lvl8pPr>
            <a:lvl9pPr indent="0" lvl="8" marL="0" algn="r">
              <a:spcBef>
                <a:spcPts val="0"/>
              </a:spcBef>
              <a:buNone/>
              <a:defRPr sz="2000">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0" name="Shape 160"/>
        <p:cNvGrpSpPr/>
        <p:nvPr/>
      </p:nvGrpSpPr>
      <p:grpSpPr>
        <a:xfrm>
          <a:off x="0" y="0"/>
          <a:ext cx="0" cy="0"/>
          <a:chOff x="0" y="0"/>
          <a:chExt cx="0" cy="0"/>
        </a:xfrm>
      </p:grpSpPr>
      <p:sp>
        <p:nvSpPr>
          <p:cNvPr id="161" name="Google Shape;161;p30"/>
          <p:cNvSpPr txBox="1"/>
          <p:nvPr>
            <p:ph type="title"/>
          </p:nvPr>
        </p:nvSpPr>
        <p:spPr>
          <a:xfrm>
            <a:off x="908775" y="590372"/>
            <a:ext cx="10202248" cy="13258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30"/>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30"/>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30"/>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chemeClr val="lt2"/>
                </a:solidFill>
                <a:latin typeface="Abril Fatface"/>
                <a:ea typeface="Abril Fatface"/>
                <a:cs typeface="Abril Fatface"/>
                <a:sym typeface="Abril Fatface"/>
              </a:defRPr>
            </a:lvl1pPr>
            <a:lvl2pPr indent="0" lvl="1" marL="0" algn="r">
              <a:spcBef>
                <a:spcPts val="0"/>
              </a:spcBef>
              <a:buNone/>
              <a:defRPr sz="2000">
                <a:solidFill>
                  <a:schemeClr val="lt2"/>
                </a:solidFill>
                <a:latin typeface="Abril Fatface"/>
                <a:ea typeface="Abril Fatface"/>
                <a:cs typeface="Abril Fatface"/>
                <a:sym typeface="Abril Fatface"/>
              </a:defRPr>
            </a:lvl2pPr>
            <a:lvl3pPr indent="0" lvl="2" marL="0" algn="r">
              <a:spcBef>
                <a:spcPts val="0"/>
              </a:spcBef>
              <a:buNone/>
              <a:defRPr sz="2000">
                <a:solidFill>
                  <a:schemeClr val="lt2"/>
                </a:solidFill>
                <a:latin typeface="Abril Fatface"/>
                <a:ea typeface="Abril Fatface"/>
                <a:cs typeface="Abril Fatface"/>
                <a:sym typeface="Abril Fatface"/>
              </a:defRPr>
            </a:lvl3pPr>
            <a:lvl4pPr indent="0" lvl="3" marL="0" algn="r">
              <a:spcBef>
                <a:spcPts val="0"/>
              </a:spcBef>
              <a:buNone/>
              <a:defRPr sz="2000">
                <a:solidFill>
                  <a:schemeClr val="lt2"/>
                </a:solidFill>
                <a:latin typeface="Abril Fatface"/>
                <a:ea typeface="Abril Fatface"/>
                <a:cs typeface="Abril Fatface"/>
                <a:sym typeface="Abril Fatface"/>
              </a:defRPr>
            </a:lvl4pPr>
            <a:lvl5pPr indent="0" lvl="4" marL="0" algn="r">
              <a:spcBef>
                <a:spcPts val="0"/>
              </a:spcBef>
              <a:buNone/>
              <a:defRPr sz="2000">
                <a:solidFill>
                  <a:schemeClr val="lt2"/>
                </a:solidFill>
                <a:latin typeface="Abril Fatface"/>
                <a:ea typeface="Abril Fatface"/>
                <a:cs typeface="Abril Fatface"/>
                <a:sym typeface="Abril Fatface"/>
              </a:defRPr>
            </a:lvl5pPr>
            <a:lvl6pPr indent="0" lvl="5" marL="0" algn="r">
              <a:spcBef>
                <a:spcPts val="0"/>
              </a:spcBef>
              <a:buNone/>
              <a:defRPr sz="2000">
                <a:solidFill>
                  <a:schemeClr val="lt2"/>
                </a:solidFill>
                <a:latin typeface="Abril Fatface"/>
                <a:ea typeface="Abril Fatface"/>
                <a:cs typeface="Abril Fatface"/>
                <a:sym typeface="Abril Fatface"/>
              </a:defRPr>
            </a:lvl6pPr>
            <a:lvl7pPr indent="0" lvl="6" marL="0" algn="r">
              <a:spcBef>
                <a:spcPts val="0"/>
              </a:spcBef>
              <a:buNone/>
              <a:defRPr sz="2000">
                <a:solidFill>
                  <a:schemeClr val="lt2"/>
                </a:solidFill>
                <a:latin typeface="Abril Fatface"/>
                <a:ea typeface="Abril Fatface"/>
                <a:cs typeface="Abril Fatface"/>
                <a:sym typeface="Abril Fatface"/>
              </a:defRPr>
            </a:lvl7pPr>
            <a:lvl8pPr indent="0" lvl="7" marL="0" algn="r">
              <a:spcBef>
                <a:spcPts val="0"/>
              </a:spcBef>
              <a:buNone/>
              <a:defRPr sz="2000">
                <a:solidFill>
                  <a:schemeClr val="lt2"/>
                </a:solidFill>
                <a:latin typeface="Abril Fatface"/>
                <a:ea typeface="Abril Fatface"/>
                <a:cs typeface="Abril Fatface"/>
                <a:sym typeface="Abril Fatface"/>
              </a:defRPr>
            </a:lvl8pPr>
            <a:lvl9pPr indent="0" lvl="8" marL="0" algn="r">
              <a:spcBef>
                <a:spcPts val="0"/>
              </a:spcBef>
              <a:buNone/>
              <a:defRPr sz="2000">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5" name="Shape 165"/>
        <p:cNvGrpSpPr/>
        <p:nvPr/>
      </p:nvGrpSpPr>
      <p:grpSpPr>
        <a:xfrm>
          <a:off x="0" y="0"/>
          <a:ext cx="0" cy="0"/>
          <a:chOff x="0" y="0"/>
          <a:chExt cx="0" cy="0"/>
        </a:xfrm>
      </p:grpSpPr>
      <p:sp>
        <p:nvSpPr>
          <p:cNvPr id="166" name="Google Shape;166;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00"/>
              <a:buFont typeface="Abril Fatfac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120000"/>
              </a:lnSpc>
              <a:spcBef>
                <a:spcPts val="1000"/>
              </a:spcBef>
              <a:spcAft>
                <a:spcPts val="0"/>
              </a:spcAft>
              <a:buSzPts val="3200"/>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55600" lvl="3" marL="1828800" algn="l">
              <a:lnSpc>
                <a:spcPct val="120000"/>
              </a:lnSpc>
              <a:spcBef>
                <a:spcPts val="500"/>
              </a:spcBef>
              <a:spcAft>
                <a:spcPts val="0"/>
              </a:spcAft>
              <a:buSzPts val="2000"/>
              <a:buChar char="•"/>
              <a:defRPr sz="2000"/>
            </a:lvl4pPr>
            <a:lvl5pPr indent="-355600" lvl="4" marL="2286000" algn="l">
              <a:lnSpc>
                <a:spcPct val="120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68" name="Google Shape;168;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9" name="Google Shape;169;p31"/>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31"/>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31"/>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chemeClr val="lt2"/>
                </a:solidFill>
                <a:latin typeface="Abril Fatface"/>
                <a:ea typeface="Abril Fatface"/>
                <a:cs typeface="Abril Fatface"/>
                <a:sym typeface="Abril Fatface"/>
              </a:defRPr>
            </a:lvl1pPr>
            <a:lvl2pPr indent="0" lvl="1" marL="0" algn="r">
              <a:spcBef>
                <a:spcPts val="0"/>
              </a:spcBef>
              <a:buNone/>
              <a:defRPr sz="2000">
                <a:solidFill>
                  <a:schemeClr val="lt2"/>
                </a:solidFill>
                <a:latin typeface="Abril Fatface"/>
                <a:ea typeface="Abril Fatface"/>
                <a:cs typeface="Abril Fatface"/>
                <a:sym typeface="Abril Fatface"/>
              </a:defRPr>
            </a:lvl2pPr>
            <a:lvl3pPr indent="0" lvl="2" marL="0" algn="r">
              <a:spcBef>
                <a:spcPts val="0"/>
              </a:spcBef>
              <a:buNone/>
              <a:defRPr sz="2000">
                <a:solidFill>
                  <a:schemeClr val="lt2"/>
                </a:solidFill>
                <a:latin typeface="Abril Fatface"/>
                <a:ea typeface="Abril Fatface"/>
                <a:cs typeface="Abril Fatface"/>
                <a:sym typeface="Abril Fatface"/>
              </a:defRPr>
            </a:lvl3pPr>
            <a:lvl4pPr indent="0" lvl="3" marL="0" algn="r">
              <a:spcBef>
                <a:spcPts val="0"/>
              </a:spcBef>
              <a:buNone/>
              <a:defRPr sz="2000">
                <a:solidFill>
                  <a:schemeClr val="lt2"/>
                </a:solidFill>
                <a:latin typeface="Abril Fatface"/>
                <a:ea typeface="Abril Fatface"/>
                <a:cs typeface="Abril Fatface"/>
                <a:sym typeface="Abril Fatface"/>
              </a:defRPr>
            </a:lvl4pPr>
            <a:lvl5pPr indent="0" lvl="4" marL="0" algn="r">
              <a:spcBef>
                <a:spcPts val="0"/>
              </a:spcBef>
              <a:buNone/>
              <a:defRPr sz="2000">
                <a:solidFill>
                  <a:schemeClr val="lt2"/>
                </a:solidFill>
                <a:latin typeface="Abril Fatface"/>
                <a:ea typeface="Abril Fatface"/>
                <a:cs typeface="Abril Fatface"/>
                <a:sym typeface="Abril Fatface"/>
              </a:defRPr>
            </a:lvl5pPr>
            <a:lvl6pPr indent="0" lvl="5" marL="0" algn="r">
              <a:spcBef>
                <a:spcPts val="0"/>
              </a:spcBef>
              <a:buNone/>
              <a:defRPr sz="2000">
                <a:solidFill>
                  <a:schemeClr val="lt2"/>
                </a:solidFill>
                <a:latin typeface="Abril Fatface"/>
                <a:ea typeface="Abril Fatface"/>
                <a:cs typeface="Abril Fatface"/>
                <a:sym typeface="Abril Fatface"/>
              </a:defRPr>
            </a:lvl6pPr>
            <a:lvl7pPr indent="0" lvl="6" marL="0" algn="r">
              <a:spcBef>
                <a:spcPts val="0"/>
              </a:spcBef>
              <a:buNone/>
              <a:defRPr sz="2000">
                <a:solidFill>
                  <a:schemeClr val="lt2"/>
                </a:solidFill>
                <a:latin typeface="Abril Fatface"/>
                <a:ea typeface="Abril Fatface"/>
                <a:cs typeface="Abril Fatface"/>
                <a:sym typeface="Abril Fatface"/>
              </a:defRPr>
            </a:lvl7pPr>
            <a:lvl8pPr indent="0" lvl="7" marL="0" algn="r">
              <a:spcBef>
                <a:spcPts val="0"/>
              </a:spcBef>
              <a:buNone/>
              <a:defRPr sz="2000">
                <a:solidFill>
                  <a:schemeClr val="lt2"/>
                </a:solidFill>
                <a:latin typeface="Abril Fatface"/>
                <a:ea typeface="Abril Fatface"/>
                <a:cs typeface="Abril Fatface"/>
                <a:sym typeface="Abril Fatface"/>
              </a:defRPr>
            </a:lvl8pPr>
            <a:lvl9pPr indent="0" lvl="8" marL="0" algn="r">
              <a:spcBef>
                <a:spcPts val="0"/>
              </a:spcBef>
              <a:buNone/>
              <a:defRPr sz="2000">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2" name="Shape 172"/>
        <p:cNvGrpSpPr/>
        <p:nvPr/>
      </p:nvGrpSpPr>
      <p:grpSpPr>
        <a:xfrm>
          <a:off x="0" y="0"/>
          <a:ext cx="0" cy="0"/>
          <a:chOff x="0" y="0"/>
          <a:chExt cx="0" cy="0"/>
        </a:xfrm>
      </p:grpSpPr>
      <p:sp>
        <p:nvSpPr>
          <p:cNvPr id="173" name="Google Shape;173;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00"/>
              <a:buFont typeface="Abril Fatfac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 name="Google Shape;174;p32"/>
          <p:cNvSpPr/>
          <p:nvPr>
            <p:ph idx="2" type="pic"/>
          </p:nvPr>
        </p:nvSpPr>
        <p:spPr>
          <a:xfrm>
            <a:off x="5183188" y="987425"/>
            <a:ext cx="6172200" cy="4873625"/>
          </a:xfrm>
          <a:prstGeom prst="rect">
            <a:avLst/>
          </a:prstGeom>
          <a:noFill/>
          <a:ln>
            <a:noFill/>
          </a:ln>
        </p:spPr>
      </p:sp>
      <p:sp>
        <p:nvSpPr>
          <p:cNvPr id="175" name="Google Shape;175;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6" name="Google Shape;176;p32"/>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32"/>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32"/>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chemeClr val="lt2"/>
                </a:solidFill>
                <a:latin typeface="Abril Fatface"/>
                <a:ea typeface="Abril Fatface"/>
                <a:cs typeface="Abril Fatface"/>
                <a:sym typeface="Abril Fatface"/>
              </a:defRPr>
            </a:lvl1pPr>
            <a:lvl2pPr indent="0" lvl="1" marL="0" algn="r">
              <a:spcBef>
                <a:spcPts val="0"/>
              </a:spcBef>
              <a:buNone/>
              <a:defRPr sz="2000">
                <a:solidFill>
                  <a:schemeClr val="lt2"/>
                </a:solidFill>
                <a:latin typeface="Abril Fatface"/>
                <a:ea typeface="Abril Fatface"/>
                <a:cs typeface="Abril Fatface"/>
                <a:sym typeface="Abril Fatface"/>
              </a:defRPr>
            </a:lvl2pPr>
            <a:lvl3pPr indent="0" lvl="2" marL="0" algn="r">
              <a:spcBef>
                <a:spcPts val="0"/>
              </a:spcBef>
              <a:buNone/>
              <a:defRPr sz="2000">
                <a:solidFill>
                  <a:schemeClr val="lt2"/>
                </a:solidFill>
                <a:latin typeface="Abril Fatface"/>
                <a:ea typeface="Abril Fatface"/>
                <a:cs typeface="Abril Fatface"/>
                <a:sym typeface="Abril Fatface"/>
              </a:defRPr>
            </a:lvl3pPr>
            <a:lvl4pPr indent="0" lvl="3" marL="0" algn="r">
              <a:spcBef>
                <a:spcPts val="0"/>
              </a:spcBef>
              <a:buNone/>
              <a:defRPr sz="2000">
                <a:solidFill>
                  <a:schemeClr val="lt2"/>
                </a:solidFill>
                <a:latin typeface="Abril Fatface"/>
                <a:ea typeface="Abril Fatface"/>
                <a:cs typeface="Abril Fatface"/>
                <a:sym typeface="Abril Fatface"/>
              </a:defRPr>
            </a:lvl4pPr>
            <a:lvl5pPr indent="0" lvl="4" marL="0" algn="r">
              <a:spcBef>
                <a:spcPts val="0"/>
              </a:spcBef>
              <a:buNone/>
              <a:defRPr sz="2000">
                <a:solidFill>
                  <a:schemeClr val="lt2"/>
                </a:solidFill>
                <a:latin typeface="Abril Fatface"/>
                <a:ea typeface="Abril Fatface"/>
                <a:cs typeface="Abril Fatface"/>
                <a:sym typeface="Abril Fatface"/>
              </a:defRPr>
            </a:lvl5pPr>
            <a:lvl6pPr indent="0" lvl="5" marL="0" algn="r">
              <a:spcBef>
                <a:spcPts val="0"/>
              </a:spcBef>
              <a:buNone/>
              <a:defRPr sz="2000">
                <a:solidFill>
                  <a:schemeClr val="lt2"/>
                </a:solidFill>
                <a:latin typeface="Abril Fatface"/>
                <a:ea typeface="Abril Fatface"/>
                <a:cs typeface="Abril Fatface"/>
                <a:sym typeface="Abril Fatface"/>
              </a:defRPr>
            </a:lvl6pPr>
            <a:lvl7pPr indent="0" lvl="6" marL="0" algn="r">
              <a:spcBef>
                <a:spcPts val="0"/>
              </a:spcBef>
              <a:buNone/>
              <a:defRPr sz="2000">
                <a:solidFill>
                  <a:schemeClr val="lt2"/>
                </a:solidFill>
                <a:latin typeface="Abril Fatface"/>
                <a:ea typeface="Abril Fatface"/>
                <a:cs typeface="Abril Fatface"/>
                <a:sym typeface="Abril Fatface"/>
              </a:defRPr>
            </a:lvl7pPr>
            <a:lvl8pPr indent="0" lvl="7" marL="0" algn="r">
              <a:spcBef>
                <a:spcPts val="0"/>
              </a:spcBef>
              <a:buNone/>
              <a:defRPr sz="2000">
                <a:solidFill>
                  <a:schemeClr val="lt2"/>
                </a:solidFill>
                <a:latin typeface="Abril Fatface"/>
                <a:ea typeface="Abril Fatface"/>
                <a:cs typeface="Abril Fatface"/>
                <a:sym typeface="Abril Fatface"/>
              </a:defRPr>
            </a:lvl8pPr>
            <a:lvl9pPr indent="0" lvl="8" marL="0" algn="r">
              <a:spcBef>
                <a:spcPts val="0"/>
              </a:spcBef>
              <a:buNone/>
              <a:defRPr sz="2000">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genda">
  <p:cSld name="2_Agenda">
    <p:bg>
      <p:bgPr>
        <a:solidFill>
          <a:schemeClr val="accent2"/>
        </a:solidFill>
      </p:bgPr>
    </p:bg>
    <p:spTree>
      <p:nvGrpSpPr>
        <p:cNvPr id="22" name="Shape 22"/>
        <p:cNvGrpSpPr/>
        <p:nvPr/>
      </p:nvGrpSpPr>
      <p:grpSpPr>
        <a:xfrm>
          <a:off x="0" y="0"/>
          <a:ext cx="0" cy="0"/>
          <a:chOff x="0" y="0"/>
          <a:chExt cx="0" cy="0"/>
        </a:xfrm>
      </p:grpSpPr>
      <p:sp>
        <p:nvSpPr>
          <p:cNvPr id="23" name="Google Shape;23;p15"/>
          <p:cNvSpPr/>
          <p:nvPr/>
        </p:nvSpPr>
        <p:spPr>
          <a:xfrm>
            <a:off x="0" y="2880244"/>
            <a:ext cx="12192000" cy="397775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 name="Google Shape;24;p15"/>
          <p:cNvSpPr txBox="1"/>
          <p:nvPr>
            <p:ph type="title"/>
          </p:nvPr>
        </p:nvSpPr>
        <p:spPr>
          <a:xfrm>
            <a:off x="914401" y="525440"/>
            <a:ext cx="5390983" cy="196331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4000"/>
              <a:buFont typeface="Abril Fatface"/>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5"/>
          <p:cNvSpPr txBox="1"/>
          <p:nvPr>
            <p:ph idx="1" type="body"/>
          </p:nvPr>
        </p:nvSpPr>
        <p:spPr>
          <a:xfrm>
            <a:off x="914401" y="3377821"/>
            <a:ext cx="5181600" cy="27991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2000"/>
              <a:buNone/>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5"/>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5"/>
          <p:cNvSpPr/>
          <p:nvPr>
            <p:ph idx="2" type="pic"/>
          </p:nvPr>
        </p:nvSpPr>
        <p:spPr>
          <a:xfrm>
            <a:off x="6514166" y="-1798"/>
            <a:ext cx="2846566" cy="2872294"/>
          </a:xfrm>
          <a:prstGeom prst="rect">
            <a:avLst/>
          </a:prstGeom>
          <a:solidFill>
            <a:schemeClr val="accent6"/>
          </a:solidFill>
          <a:ln>
            <a:noFill/>
          </a:ln>
        </p:spPr>
      </p:sp>
      <p:sp>
        <p:nvSpPr>
          <p:cNvPr id="28" name="Google Shape;28;p15"/>
          <p:cNvSpPr/>
          <p:nvPr>
            <p:ph idx="3" type="pic"/>
          </p:nvPr>
        </p:nvSpPr>
        <p:spPr>
          <a:xfrm>
            <a:off x="9360733" y="-1798"/>
            <a:ext cx="2826990" cy="2854594"/>
          </a:xfrm>
          <a:prstGeom prst="rect">
            <a:avLst/>
          </a:prstGeom>
          <a:solidFill>
            <a:srgbClr val="F0C76A"/>
          </a:solidFill>
          <a:ln>
            <a:noFill/>
          </a:ln>
        </p:spPr>
      </p:sp>
      <p:sp>
        <p:nvSpPr>
          <p:cNvPr id="29" name="Google Shape;29;p15"/>
          <p:cNvSpPr/>
          <p:nvPr>
            <p:ph idx="4" type="pic"/>
          </p:nvPr>
        </p:nvSpPr>
        <p:spPr>
          <a:xfrm>
            <a:off x="6514169" y="2856391"/>
            <a:ext cx="2846565" cy="4001609"/>
          </a:xfrm>
          <a:prstGeom prst="rect">
            <a:avLst/>
          </a:prstGeom>
          <a:solidFill>
            <a:srgbClr val="F0C76A"/>
          </a:solidFill>
          <a:ln>
            <a:noFill/>
          </a:ln>
        </p:spPr>
      </p:sp>
      <p:sp>
        <p:nvSpPr>
          <p:cNvPr id="30" name="Google Shape;30;p15"/>
          <p:cNvSpPr/>
          <p:nvPr>
            <p:ph idx="5" type="pic"/>
          </p:nvPr>
        </p:nvSpPr>
        <p:spPr>
          <a:xfrm>
            <a:off x="9356456" y="2828943"/>
            <a:ext cx="2835544" cy="4038805"/>
          </a:xfrm>
          <a:prstGeom prst="rect">
            <a:avLst/>
          </a:prstGeom>
          <a:solidFill>
            <a:schemeClr val="accent6"/>
          </a:solidFill>
          <a:ln>
            <a:noFill/>
          </a:ln>
        </p:spPr>
      </p:sp>
      <p:sp>
        <p:nvSpPr>
          <p:cNvPr id="31" name="Google Shape;31;p15"/>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5"/>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2000" u="none" cap="none" strike="noStrike">
                <a:solidFill>
                  <a:schemeClr val="lt2"/>
                </a:solidFill>
                <a:latin typeface="Abril Fatface"/>
                <a:ea typeface="Abril Fatface"/>
                <a:cs typeface="Abril Fatface"/>
                <a:sym typeface="Abril Fatface"/>
              </a:defRPr>
            </a:lvl1pPr>
            <a:lvl2pPr indent="0" lvl="1" marL="0" algn="r">
              <a:spcBef>
                <a:spcPts val="0"/>
              </a:spcBef>
              <a:buNone/>
              <a:defRPr b="0" i="0" sz="2000" u="none" cap="none" strike="noStrike">
                <a:solidFill>
                  <a:schemeClr val="lt2"/>
                </a:solidFill>
                <a:latin typeface="Abril Fatface"/>
                <a:ea typeface="Abril Fatface"/>
                <a:cs typeface="Abril Fatface"/>
                <a:sym typeface="Abril Fatface"/>
              </a:defRPr>
            </a:lvl2pPr>
            <a:lvl3pPr indent="0" lvl="2" marL="0" algn="r">
              <a:spcBef>
                <a:spcPts val="0"/>
              </a:spcBef>
              <a:buNone/>
              <a:defRPr b="0" i="0" sz="2000" u="none" cap="none" strike="noStrike">
                <a:solidFill>
                  <a:schemeClr val="lt2"/>
                </a:solidFill>
                <a:latin typeface="Abril Fatface"/>
                <a:ea typeface="Abril Fatface"/>
                <a:cs typeface="Abril Fatface"/>
                <a:sym typeface="Abril Fatface"/>
              </a:defRPr>
            </a:lvl3pPr>
            <a:lvl4pPr indent="0" lvl="3" marL="0" algn="r">
              <a:spcBef>
                <a:spcPts val="0"/>
              </a:spcBef>
              <a:buNone/>
              <a:defRPr b="0" i="0" sz="2000" u="none" cap="none" strike="noStrike">
                <a:solidFill>
                  <a:schemeClr val="lt2"/>
                </a:solidFill>
                <a:latin typeface="Abril Fatface"/>
                <a:ea typeface="Abril Fatface"/>
                <a:cs typeface="Abril Fatface"/>
                <a:sym typeface="Abril Fatface"/>
              </a:defRPr>
            </a:lvl4pPr>
            <a:lvl5pPr indent="0" lvl="4" marL="0" algn="r">
              <a:spcBef>
                <a:spcPts val="0"/>
              </a:spcBef>
              <a:buNone/>
              <a:defRPr b="0" i="0" sz="2000" u="none" cap="none" strike="noStrike">
                <a:solidFill>
                  <a:schemeClr val="lt2"/>
                </a:solidFill>
                <a:latin typeface="Abril Fatface"/>
                <a:ea typeface="Abril Fatface"/>
                <a:cs typeface="Abril Fatface"/>
                <a:sym typeface="Abril Fatface"/>
              </a:defRPr>
            </a:lvl5pPr>
            <a:lvl6pPr indent="0" lvl="5" marL="0" algn="r">
              <a:spcBef>
                <a:spcPts val="0"/>
              </a:spcBef>
              <a:buNone/>
              <a:defRPr b="0" i="0" sz="2000" u="none" cap="none" strike="noStrike">
                <a:solidFill>
                  <a:schemeClr val="lt2"/>
                </a:solidFill>
                <a:latin typeface="Abril Fatface"/>
                <a:ea typeface="Abril Fatface"/>
                <a:cs typeface="Abril Fatface"/>
                <a:sym typeface="Abril Fatface"/>
              </a:defRPr>
            </a:lvl6pPr>
            <a:lvl7pPr indent="0" lvl="6" marL="0" algn="r">
              <a:spcBef>
                <a:spcPts val="0"/>
              </a:spcBef>
              <a:buNone/>
              <a:defRPr b="0" i="0" sz="2000" u="none" cap="none" strike="noStrike">
                <a:solidFill>
                  <a:schemeClr val="lt2"/>
                </a:solidFill>
                <a:latin typeface="Abril Fatface"/>
                <a:ea typeface="Abril Fatface"/>
                <a:cs typeface="Abril Fatface"/>
                <a:sym typeface="Abril Fatface"/>
              </a:defRPr>
            </a:lvl7pPr>
            <a:lvl8pPr indent="0" lvl="7" marL="0" algn="r">
              <a:spcBef>
                <a:spcPts val="0"/>
              </a:spcBef>
              <a:buNone/>
              <a:defRPr b="0" i="0" sz="2000" u="none" cap="none" strike="noStrike">
                <a:solidFill>
                  <a:schemeClr val="lt2"/>
                </a:solidFill>
                <a:latin typeface="Abril Fatface"/>
                <a:ea typeface="Abril Fatface"/>
                <a:cs typeface="Abril Fatface"/>
                <a:sym typeface="Abril Fatface"/>
              </a:defRPr>
            </a:lvl8pPr>
            <a:lvl9pPr indent="0" lvl="8" marL="0" algn="r">
              <a:spcBef>
                <a:spcPts val="0"/>
              </a:spcBef>
              <a:buNone/>
              <a:defRPr b="0" i="0" sz="2000" u="none" cap="none" strike="noStrike">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ntroduction">
  <p:cSld name="3_Introduction">
    <p:spTree>
      <p:nvGrpSpPr>
        <p:cNvPr id="33" name="Shape 33"/>
        <p:cNvGrpSpPr/>
        <p:nvPr/>
      </p:nvGrpSpPr>
      <p:grpSpPr>
        <a:xfrm>
          <a:off x="0" y="0"/>
          <a:ext cx="0" cy="0"/>
          <a:chOff x="0" y="0"/>
          <a:chExt cx="0" cy="0"/>
        </a:xfrm>
      </p:grpSpPr>
      <p:sp>
        <p:nvSpPr>
          <p:cNvPr id="34" name="Google Shape;34;p16"/>
          <p:cNvSpPr/>
          <p:nvPr/>
        </p:nvSpPr>
        <p:spPr>
          <a:xfrm>
            <a:off x="0" y="-3537"/>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 name="Google Shape;35;p16"/>
          <p:cNvSpPr/>
          <p:nvPr/>
        </p:nvSpPr>
        <p:spPr>
          <a:xfrm>
            <a:off x="0" y="-3537"/>
            <a:ext cx="12192000" cy="4463002"/>
          </a:xfrm>
          <a:custGeom>
            <a:rect b="b" l="l" r="r" t="t"/>
            <a:pathLst>
              <a:path extrusionOk="0" h="4463002" w="12192000">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6" name="Google Shape;36;p16"/>
          <p:cNvSpPr/>
          <p:nvPr/>
        </p:nvSpPr>
        <p:spPr>
          <a:xfrm>
            <a:off x="0" y="-3537"/>
            <a:ext cx="12192000" cy="4463002"/>
          </a:xfrm>
          <a:custGeom>
            <a:rect b="b" l="l" r="r" t="t"/>
            <a:pathLst>
              <a:path extrusionOk="0" h="4463002" w="12192000">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rgbClr val="116069">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7" name="Google Shape;37;p16"/>
          <p:cNvSpPr txBox="1"/>
          <p:nvPr>
            <p:ph type="title"/>
          </p:nvPr>
        </p:nvSpPr>
        <p:spPr>
          <a:xfrm>
            <a:off x="2743200" y="1"/>
            <a:ext cx="9432315" cy="2198972"/>
          </a:xfrm>
          <a:prstGeom prst="rect">
            <a:avLst/>
          </a:prstGeom>
          <a:solidFill>
            <a:schemeClr val="accent2">
              <a:alpha val="80000"/>
            </a:schemeClr>
          </a:solid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2"/>
              </a:buClr>
              <a:buSzPts val="4000"/>
              <a:buFont typeface="Abril Fatface"/>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6"/>
          <p:cNvSpPr/>
          <p:nvPr>
            <p:ph idx="2" type="pic"/>
          </p:nvPr>
        </p:nvSpPr>
        <p:spPr>
          <a:xfrm>
            <a:off x="-16483" y="0"/>
            <a:ext cx="2773332" cy="2202508"/>
          </a:xfrm>
          <a:prstGeom prst="rect">
            <a:avLst/>
          </a:prstGeom>
          <a:solidFill>
            <a:schemeClr val="accent6"/>
          </a:solidFill>
          <a:ln>
            <a:noFill/>
          </a:ln>
        </p:spPr>
      </p:sp>
      <p:sp>
        <p:nvSpPr>
          <p:cNvPr id="39" name="Google Shape;39;p16"/>
          <p:cNvSpPr/>
          <p:nvPr>
            <p:ph idx="3" type="pic"/>
          </p:nvPr>
        </p:nvSpPr>
        <p:spPr>
          <a:xfrm>
            <a:off x="-16484" y="2202508"/>
            <a:ext cx="2773332" cy="2327746"/>
          </a:xfrm>
          <a:prstGeom prst="rect">
            <a:avLst/>
          </a:prstGeom>
          <a:solidFill>
            <a:srgbClr val="F0C76A"/>
          </a:solidFill>
          <a:ln>
            <a:noFill/>
          </a:ln>
        </p:spPr>
      </p:sp>
      <p:sp>
        <p:nvSpPr>
          <p:cNvPr id="40" name="Google Shape;40;p16"/>
          <p:cNvSpPr/>
          <p:nvPr>
            <p:ph idx="4" type="pic"/>
          </p:nvPr>
        </p:nvSpPr>
        <p:spPr>
          <a:xfrm>
            <a:off x="-16484" y="4530254"/>
            <a:ext cx="2773332" cy="2327746"/>
          </a:xfrm>
          <a:prstGeom prst="rect">
            <a:avLst/>
          </a:prstGeom>
          <a:solidFill>
            <a:schemeClr val="accent6"/>
          </a:solidFill>
          <a:ln>
            <a:noFill/>
          </a:ln>
        </p:spPr>
      </p:sp>
      <p:sp>
        <p:nvSpPr>
          <p:cNvPr id="41" name="Google Shape;41;p16"/>
          <p:cNvSpPr txBox="1"/>
          <p:nvPr>
            <p:ph idx="1" type="body"/>
          </p:nvPr>
        </p:nvSpPr>
        <p:spPr>
          <a:xfrm>
            <a:off x="3352800" y="2794177"/>
            <a:ext cx="7476460" cy="338278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2000"/>
              <a:buNone/>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6"/>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6"/>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6"/>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2000" u="none" cap="none" strike="noStrike">
                <a:solidFill>
                  <a:schemeClr val="accent2"/>
                </a:solidFill>
                <a:latin typeface="Abril Fatface"/>
                <a:ea typeface="Abril Fatface"/>
                <a:cs typeface="Abril Fatface"/>
                <a:sym typeface="Abril Fatface"/>
              </a:defRPr>
            </a:lvl1pPr>
            <a:lvl2pPr indent="0" lvl="1" marL="0" algn="r">
              <a:spcBef>
                <a:spcPts val="0"/>
              </a:spcBef>
              <a:buNone/>
              <a:defRPr b="0" i="0" sz="2000" u="none" cap="none" strike="noStrike">
                <a:solidFill>
                  <a:schemeClr val="accent2"/>
                </a:solidFill>
                <a:latin typeface="Abril Fatface"/>
                <a:ea typeface="Abril Fatface"/>
                <a:cs typeface="Abril Fatface"/>
                <a:sym typeface="Abril Fatface"/>
              </a:defRPr>
            </a:lvl2pPr>
            <a:lvl3pPr indent="0" lvl="2" marL="0" algn="r">
              <a:spcBef>
                <a:spcPts val="0"/>
              </a:spcBef>
              <a:buNone/>
              <a:defRPr b="0" i="0" sz="2000" u="none" cap="none" strike="noStrike">
                <a:solidFill>
                  <a:schemeClr val="accent2"/>
                </a:solidFill>
                <a:latin typeface="Abril Fatface"/>
                <a:ea typeface="Abril Fatface"/>
                <a:cs typeface="Abril Fatface"/>
                <a:sym typeface="Abril Fatface"/>
              </a:defRPr>
            </a:lvl3pPr>
            <a:lvl4pPr indent="0" lvl="3" marL="0" algn="r">
              <a:spcBef>
                <a:spcPts val="0"/>
              </a:spcBef>
              <a:buNone/>
              <a:defRPr b="0" i="0" sz="2000" u="none" cap="none" strike="noStrike">
                <a:solidFill>
                  <a:schemeClr val="accent2"/>
                </a:solidFill>
                <a:latin typeface="Abril Fatface"/>
                <a:ea typeface="Abril Fatface"/>
                <a:cs typeface="Abril Fatface"/>
                <a:sym typeface="Abril Fatface"/>
              </a:defRPr>
            </a:lvl4pPr>
            <a:lvl5pPr indent="0" lvl="4" marL="0" algn="r">
              <a:spcBef>
                <a:spcPts val="0"/>
              </a:spcBef>
              <a:buNone/>
              <a:defRPr b="0" i="0" sz="2000" u="none" cap="none" strike="noStrike">
                <a:solidFill>
                  <a:schemeClr val="accent2"/>
                </a:solidFill>
                <a:latin typeface="Abril Fatface"/>
                <a:ea typeface="Abril Fatface"/>
                <a:cs typeface="Abril Fatface"/>
                <a:sym typeface="Abril Fatface"/>
              </a:defRPr>
            </a:lvl5pPr>
            <a:lvl6pPr indent="0" lvl="5" marL="0" algn="r">
              <a:spcBef>
                <a:spcPts val="0"/>
              </a:spcBef>
              <a:buNone/>
              <a:defRPr b="0" i="0" sz="2000" u="none" cap="none" strike="noStrike">
                <a:solidFill>
                  <a:schemeClr val="accent2"/>
                </a:solidFill>
                <a:latin typeface="Abril Fatface"/>
                <a:ea typeface="Abril Fatface"/>
                <a:cs typeface="Abril Fatface"/>
                <a:sym typeface="Abril Fatface"/>
              </a:defRPr>
            </a:lvl6pPr>
            <a:lvl7pPr indent="0" lvl="6" marL="0" algn="r">
              <a:spcBef>
                <a:spcPts val="0"/>
              </a:spcBef>
              <a:buNone/>
              <a:defRPr b="0" i="0" sz="2000" u="none" cap="none" strike="noStrike">
                <a:solidFill>
                  <a:schemeClr val="accent2"/>
                </a:solidFill>
                <a:latin typeface="Abril Fatface"/>
                <a:ea typeface="Abril Fatface"/>
                <a:cs typeface="Abril Fatface"/>
                <a:sym typeface="Abril Fatface"/>
              </a:defRPr>
            </a:lvl7pPr>
            <a:lvl8pPr indent="0" lvl="7" marL="0" algn="r">
              <a:spcBef>
                <a:spcPts val="0"/>
              </a:spcBef>
              <a:buNone/>
              <a:defRPr b="0" i="0" sz="2000" u="none" cap="none" strike="noStrike">
                <a:solidFill>
                  <a:schemeClr val="accent2"/>
                </a:solidFill>
                <a:latin typeface="Abril Fatface"/>
                <a:ea typeface="Abril Fatface"/>
                <a:cs typeface="Abril Fatface"/>
                <a:sym typeface="Abril Fatface"/>
              </a:defRPr>
            </a:lvl8pPr>
            <a:lvl9pPr indent="0" lvl="8" marL="0" algn="r">
              <a:spcBef>
                <a:spcPts val="0"/>
              </a:spcBef>
              <a:buNone/>
              <a:defRPr b="0" i="0" sz="2000" u="none" cap="none" strike="noStrike">
                <a:solidFill>
                  <a:schemeClr val="accen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ontent 3 column">
  <p:cSld name="11_Content 3 column">
    <p:spTree>
      <p:nvGrpSpPr>
        <p:cNvPr id="45" name="Shape 45"/>
        <p:cNvGrpSpPr/>
        <p:nvPr/>
      </p:nvGrpSpPr>
      <p:grpSpPr>
        <a:xfrm>
          <a:off x="0" y="0"/>
          <a:ext cx="0" cy="0"/>
          <a:chOff x="0" y="0"/>
          <a:chExt cx="0" cy="0"/>
        </a:xfrm>
      </p:grpSpPr>
      <p:sp>
        <p:nvSpPr>
          <p:cNvPr id="46" name="Google Shape;46;p17"/>
          <p:cNvSpPr txBox="1"/>
          <p:nvPr>
            <p:ph type="title"/>
          </p:nvPr>
        </p:nvSpPr>
        <p:spPr>
          <a:xfrm>
            <a:off x="838200" y="44805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7"/>
          <p:cNvSpPr txBox="1"/>
          <p:nvPr>
            <p:ph idx="1" type="body"/>
          </p:nvPr>
        </p:nvSpPr>
        <p:spPr>
          <a:xfrm>
            <a:off x="839788" y="1681163"/>
            <a:ext cx="32004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SzPts val="1800"/>
              <a:buNone/>
              <a:defRPr b="1" sz="1800" cap="none"/>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17"/>
          <p:cNvSpPr txBox="1"/>
          <p:nvPr>
            <p:ph idx="2" type="body"/>
          </p:nvPr>
        </p:nvSpPr>
        <p:spPr>
          <a:xfrm>
            <a:off x="839788" y="2635623"/>
            <a:ext cx="3200400" cy="3554039"/>
          </a:xfrm>
          <a:prstGeom prst="rect">
            <a:avLst/>
          </a:prstGeom>
          <a:noFill/>
          <a:ln>
            <a:noFill/>
          </a:ln>
        </p:spPr>
        <p:txBody>
          <a:bodyPr anchorCtr="0" anchor="t" bIns="45700" lIns="91425" spcFirstLastPara="1" rIns="91425" wrap="square" tIns="45700">
            <a:normAutofit/>
          </a:bodyPr>
          <a:lstStyle>
            <a:lvl1pPr indent="-317500" lvl="0" marL="457200" algn="l">
              <a:lnSpc>
                <a:spcPct val="120000"/>
              </a:lnSpc>
              <a:spcBef>
                <a:spcPts val="1000"/>
              </a:spcBef>
              <a:spcAft>
                <a:spcPts val="0"/>
              </a:spcAft>
              <a:buSzPts val="1400"/>
              <a:buChar char="•"/>
              <a:defRPr sz="1400"/>
            </a:lvl1pPr>
            <a:lvl2pPr indent="-317500" lvl="1" marL="914400" algn="l">
              <a:lnSpc>
                <a:spcPct val="120000"/>
              </a:lnSpc>
              <a:spcBef>
                <a:spcPts val="500"/>
              </a:spcBef>
              <a:spcAft>
                <a:spcPts val="0"/>
              </a:spcAft>
              <a:buSzPts val="1400"/>
              <a:buChar char="•"/>
              <a:defRPr sz="1400"/>
            </a:lvl2pPr>
            <a:lvl3pPr indent="-317500" lvl="2" marL="1371600" algn="l">
              <a:lnSpc>
                <a:spcPct val="120000"/>
              </a:lnSpc>
              <a:spcBef>
                <a:spcPts val="500"/>
              </a:spcBef>
              <a:spcAft>
                <a:spcPts val="0"/>
              </a:spcAft>
              <a:buSzPts val="1400"/>
              <a:buChar char="•"/>
              <a:defRPr sz="1400"/>
            </a:lvl3pPr>
            <a:lvl4pPr indent="-317500" lvl="3" marL="1828800" algn="l">
              <a:lnSpc>
                <a:spcPct val="120000"/>
              </a:lnSpc>
              <a:spcBef>
                <a:spcPts val="500"/>
              </a:spcBef>
              <a:spcAft>
                <a:spcPts val="0"/>
              </a:spcAft>
              <a:buSzPts val="1400"/>
              <a:buChar char="•"/>
              <a:defRPr sz="1400"/>
            </a:lvl4pPr>
            <a:lvl5pPr indent="-317500" lvl="4" marL="2286000" algn="l">
              <a:lnSpc>
                <a:spcPct val="12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7"/>
          <p:cNvSpPr txBox="1"/>
          <p:nvPr>
            <p:ph idx="3" type="body"/>
          </p:nvPr>
        </p:nvSpPr>
        <p:spPr>
          <a:xfrm>
            <a:off x="4496597" y="1679012"/>
            <a:ext cx="32004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SzPts val="1800"/>
              <a:buNone/>
              <a:defRPr b="1" sz="1800" cap="none"/>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17"/>
          <p:cNvSpPr txBox="1"/>
          <p:nvPr>
            <p:ph idx="4" type="body"/>
          </p:nvPr>
        </p:nvSpPr>
        <p:spPr>
          <a:xfrm>
            <a:off x="4496597" y="2633472"/>
            <a:ext cx="3200400" cy="3554040"/>
          </a:xfrm>
          <a:prstGeom prst="rect">
            <a:avLst/>
          </a:prstGeom>
          <a:noFill/>
          <a:ln>
            <a:noFill/>
          </a:ln>
        </p:spPr>
        <p:txBody>
          <a:bodyPr anchorCtr="0" anchor="t" bIns="45700" lIns="91425" spcFirstLastPara="1" rIns="91425" wrap="square" tIns="45700">
            <a:normAutofit/>
          </a:bodyPr>
          <a:lstStyle>
            <a:lvl1pPr indent="-317500" lvl="0" marL="457200" algn="l">
              <a:lnSpc>
                <a:spcPct val="120000"/>
              </a:lnSpc>
              <a:spcBef>
                <a:spcPts val="1000"/>
              </a:spcBef>
              <a:spcAft>
                <a:spcPts val="0"/>
              </a:spcAft>
              <a:buSzPts val="1400"/>
              <a:buChar char="•"/>
              <a:defRPr sz="1400"/>
            </a:lvl1pPr>
            <a:lvl2pPr indent="-317500" lvl="1" marL="914400" algn="l">
              <a:lnSpc>
                <a:spcPct val="120000"/>
              </a:lnSpc>
              <a:spcBef>
                <a:spcPts val="500"/>
              </a:spcBef>
              <a:spcAft>
                <a:spcPts val="0"/>
              </a:spcAft>
              <a:buSzPts val="1400"/>
              <a:buChar char="•"/>
              <a:defRPr sz="1400"/>
            </a:lvl2pPr>
            <a:lvl3pPr indent="-317500" lvl="2" marL="1371600" algn="l">
              <a:lnSpc>
                <a:spcPct val="120000"/>
              </a:lnSpc>
              <a:spcBef>
                <a:spcPts val="500"/>
              </a:spcBef>
              <a:spcAft>
                <a:spcPts val="0"/>
              </a:spcAft>
              <a:buSzPts val="1400"/>
              <a:buChar char="•"/>
              <a:defRPr sz="1400"/>
            </a:lvl3pPr>
            <a:lvl4pPr indent="-317500" lvl="3" marL="1828800" algn="l">
              <a:lnSpc>
                <a:spcPct val="120000"/>
              </a:lnSpc>
              <a:spcBef>
                <a:spcPts val="500"/>
              </a:spcBef>
              <a:spcAft>
                <a:spcPts val="0"/>
              </a:spcAft>
              <a:buSzPts val="1400"/>
              <a:buChar char="•"/>
              <a:defRPr sz="1400"/>
            </a:lvl4pPr>
            <a:lvl5pPr indent="-317500" lvl="4" marL="2286000" algn="l">
              <a:lnSpc>
                <a:spcPct val="12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7"/>
          <p:cNvSpPr txBox="1"/>
          <p:nvPr>
            <p:ph idx="5" type="body"/>
          </p:nvPr>
        </p:nvSpPr>
        <p:spPr>
          <a:xfrm>
            <a:off x="8153406" y="1682496"/>
            <a:ext cx="32004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SzPts val="1800"/>
              <a:buNone/>
              <a:defRPr b="1" sz="1800" cap="none"/>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17"/>
          <p:cNvSpPr txBox="1"/>
          <p:nvPr>
            <p:ph idx="6" type="body"/>
          </p:nvPr>
        </p:nvSpPr>
        <p:spPr>
          <a:xfrm>
            <a:off x="8153406" y="2633472"/>
            <a:ext cx="3200400" cy="3554040"/>
          </a:xfrm>
          <a:prstGeom prst="rect">
            <a:avLst/>
          </a:prstGeom>
          <a:noFill/>
          <a:ln>
            <a:noFill/>
          </a:ln>
        </p:spPr>
        <p:txBody>
          <a:bodyPr anchorCtr="0" anchor="t" bIns="45700" lIns="91425" spcFirstLastPara="1" rIns="91425" wrap="square" tIns="45700">
            <a:normAutofit/>
          </a:bodyPr>
          <a:lstStyle>
            <a:lvl1pPr indent="-317500" lvl="0" marL="457200" algn="l">
              <a:lnSpc>
                <a:spcPct val="120000"/>
              </a:lnSpc>
              <a:spcBef>
                <a:spcPts val="1000"/>
              </a:spcBef>
              <a:spcAft>
                <a:spcPts val="0"/>
              </a:spcAft>
              <a:buSzPts val="1400"/>
              <a:buChar char="•"/>
              <a:defRPr sz="1400"/>
            </a:lvl1pPr>
            <a:lvl2pPr indent="-317500" lvl="1" marL="914400" algn="l">
              <a:lnSpc>
                <a:spcPct val="120000"/>
              </a:lnSpc>
              <a:spcBef>
                <a:spcPts val="500"/>
              </a:spcBef>
              <a:spcAft>
                <a:spcPts val="0"/>
              </a:spcAft>
              <a:buSzPts val="1400"/>
              <a:buChar char="•"/>
              <a:defRPr sz="1400"/>
            </a:lvl2pPr>
            <a:lvl3pPr indent="-317500" lvl="2" marL="1371600" algn="l">
              <a:lnSpc>
                <a:spcPct val="120000"/>
              </a:lnSpc>
              <a:spcBef>
                <a:spcPts val="500"/>
              </a:spcBef>
              <a:spcAft>
                <a:spcPts val="0"/>
              </a:spcAft>
              <a:buSzPts val="1400"/>
              <a:buChar char="•"/>
              <a:defRPr sz="1400"/>
            </a:lvl3pPr>
            <a:lvl4pPr indent="-317500" lvl="3" marL="1828800" algn="l">
              <a:lnSpc>
                <a:spcPct val="120000"/>
              </a:lnSpc>
              <a:spcBef>
                <a:spcPts val="500"/>
              </a:spcBef>
              <a:spcAft>
                <a:spcPts val="0"/>
              </a:spcAft>
              <a:buSzPts val="1400"/>
              <a:buChar char="•"/>
              <a:defRPr sz="1400"/>
            </a:lvl4pPr>
            <a:lvl5pPr indent="-317500" lvl="4" marL="2286000" algn="l">
              <a:lnSpc>
                <a:spcPct val="12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7"/>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7"/>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7"/>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2000" u="none" cap="none" strike="noStrike">
                <a:solidFill>
                  <a:schemeClr val="lt2"/>
                </a:solidFill>
                <a:latin typeface="Abril Fatface"/>
                <a:ea typeface="Abril Fatface"/>
                <a:cs typeface="Abril Fatface"/>
                <a:sym typeface="Abril Fatface"/>
              </a:defRPr>
            </a:lvl1pPr>
            <a:lvl2pPr indent="0" lvl="1" marL="0" algn="r">
              <a:spcBef>
                <a:spcPts val="0"/>
              </a:spcBef>
              <a:buNone/>
              <a:defRPr b="0" i="0" sz="2000" u="none" cap="none" strike="noStrike">
                <a:solidFill>
                  <a:schemeClr val="lt2"/>
                </a:solidFill>
                <a:latin typeface="Abril Fatface"/>
                <a:ea typeface="Abril Fatface"/>
                <a:cs typeface="Abril Fatface"/>
                <a:sym typeface="Abril Fatface"/>
              </a:defRPr>
            </a:lvl2pPr>
            <a:lvl3pPr indent="0" lvl="2" marL="0" algn="r">
              <a:spcBef>
                <a:spcPts val="0"/>
              </a:spcBef>
              <a:buNone/>
              <a:defRPr b="0" i="0" sz="2000" u="none" cap="none" strike="noStrike">
                <a:solidFill>
                  <a:schemeClr val="lt2"/>
                </a:solidFill>
                <a:latin typeface="Abril Fatface"/>
                <a:ea typeface="Abril Fatface"/>
                <a:cs typeface="Abril Fatface"/>
                <a:sym typeface="Abril Fatface"/>
              </a:defRPr>
            </a:lvl3pPr>
            <a:lvl4pPr indent="0" lvl="3" marL="0" algn="r">
              <a:spcBef>
                <a:spcPts val="0"/>
              </a:spcBef>
              <a:buNone/>
              <a:defRPr b="0" i="0" sz="2000" u="none" cap="none" strike="noStrike">
                <a:solidFill>
                  <a:schemeClr val="lt2"/>
                </a:solidFill>
                <a:latin typeface="Abril Fatface"/>
                <a:ea typeface="Abril Fatface"/>
                <a:cs typeface="Abril Fatface"/>
                <a:sym typeface="Abril Fatface"/>
              </a:defRPr>
            </a:lvl4pPr>
            <a:lvl5pPr indent="0" lvl="4" marL="0" algn="r">
              <a:spcBef>
                <a:spcPts val="0"/>
              </a:spcBef>
              <a:buNone/>
              <a:defRPr b="0" i="0" sz="2000" u="none" cap="none" strike="noStrike">
                <a:solidFill>
                  <a:schemeClr val="lt2"/>
                </a:solidFill>
                <a:latin typeface="Abril Fatface"/>
                <a:ea typeface="Abril Fatface"/>
                <a:cs typeface="Abril Fatface"/>
                <a:sym typeface="Abril Fatface"/>
              </a:defRPr>
            </a:lvl5pPr>
            <a:lvl6pPr indent="0" lvl="5" marL="0" algn="r">
              <a:spcBef>
                <a:spcPts val="0"/>
              </a:spcBef>
              <a:buNone/>
              <a:defRPr b="0" i="0" sz="2000" u="none" cap="none" strike="noStrike">
                <a:solidFill>
                  <a:schemeClr val="lt2"/>
                </a:solidFill>
                <a:latin typeface="Abril Fatface"/>
                <a:ea typeface="Abril Fatface"/>
                <a:cs typeface="Abril Fatface"/>
                <a:sym typeface="Abril Fatface"/>
              </a:defRPr>
            </a:lvl6pPr>
            <a:lvl7pPr indent="0" lvl="6" marL="0" algn="r">
              <a:spcBef>
                <a:spcPts val="0"/>
              </a:spcBef>
              <a:buNone/>
              <a:defRPr b="0" i="0" sz="2000" u="none" cap="none" strike="noStrike">
                <a:solidFill>
                  <a:schemeClr val="lt2"/>
                </a:solidFill>
                <a:latin typeface="Abril Fatface"/>
                <a:ea typeface="Abril Fatface"/>
                <a:cs typeface="Abril Fatface"/>
                <a:sym typeface="Abril Fatface"/>
              </a:defRPr>
            </a:lvl7pPr>
            <a:lvl8pPr indent="0" lvl="7" marL="0" algn="r">
              <a:spcBef>
                <a:spcPts val="0"/>
              </a:spcBef>
              <a:buNone/>
              <a:defRPr b="0" i="0" sz="2000" u="none" cap="none" strike="noStrike">
                <a:solidFill>
                  <a:schemeClr val="lt2"/>
                </a:solidFill>
                <a:latin typeface="Abril Fatface"/>
                <a:ea typeface="Abril Fatface"/>
                <a:cs typeface="Abril Fatface"/>
                <a:sym typeface="Abril Fatface"/>
              </a:defRPr>
            </a:lvl8pPr>
            <a:lvl9pPr indent="0" lvl="8" marL="0" algn="r">
              <a:spcBef>
                <a:spcPts val="0"/>
              </a:spcBef>
              <a:buNone/>
              <a:defRPr b="0" i="0" sz="2000" u="none" cap="none" strike="noStrike">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eam">
  <p:cSld name="8_Team">
    <p:bg>
      <p:bgPr>
        <a:solidFill>
          <a:srgbClr val="116069"/>
        </a:solidFill>
      </p:bgPr>
    </p:bg>
    <p:spTree>
      <p:nvGrpSpPr>
        <p:cNvPr id="56" name="Shape 56"/>
        <p:cNvGrpSpPr/>
        <p:nvPr/>
      </p:nvGrpSpPr>
      <p:grpSpPr>
        <a:xfrm>
          <a:off x="0" y="0"/>
          <a:ext cx="0" cy="0"/>
          <a:chOff x="0" y="0"/>
          <a:chExt cx="0" cy="0"/>
        </a:xfrm>
      </p:grpSpPr>
      <p:sp>
        <p:nvSpPr>
          <p:cNvPr id="57" name="Google Shape;57;p18"/>
          <p:cNvSpPr/>
          <p:nvPr/>
        </p:nvSpPr>
        <p:spPr>
          <a:xfrm>
            <a:off x="0" y="0"/>
            <a:ext cx="12192000" cy="6858000"/>
          </a:xfrm>
          <a:prstGeom prst="rect">
            <a:avLst/>
          </a:prstGeom>
          <a:solidFill>
            <a:srgbClr val="1160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8" name="Google Shape;58;p18"/>
          <p:cNvSpPr/>
          <p:nvPr/>
        </p:nvSpPr>
        <p:spPr>
          <a:xfrm>
            <a:off x="9844850" y="1"/>
            <a:ext cx="2347151" cy="4454343"/>
          </a:xfrm>
          <a:custGeom>
            <a:rect b="b" l="l" r="r" t="t"/>
            <a:pathLst>
              <a:path extrusionOk="0" h="4454343" w="2347151">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9" name="Google Shape;59;p18"/>
          <p:cNvSpPr/>
          <p:nvPr/>
        </p:nvSpPr>
        <p:spPr>
          <a:xfrm>
            <a:off x="9844850" y="-770"/>
            <a:ext cx="2347151" cy="4454343"/>
          </a:xfrm>
          <a:custGeom>
            <a:rect b="b" l="l" r="r" t="t"/>
            <a:pathLst>
              <a:path extrusionOk="0" h="4454343" w="2347151">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rgbClr val="4CD2E1">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60" name="Google Shape;60;p18"/>
          <p:cNvSpPr txBox="1"/>
          <p:nvPr>
            <p:ph type="title"/>
          </p:nvPr>
        </p:nvSpPr>
        <p:spPr>
          <a:xfrm>
            <a:off x="1" y="10159"/>
            <a:ext cx="12191999" cy="2128731"/>
          </a:xfrm>
          <a:prstGeom prst="rect">
            <a:avLst/>
          </a:prstGeom>
          <a:solidFill>
            <a:schemeClr val="accent2">
              <a:alpha val="80000"/>
            </a:schemeClr>
          </a:solid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2"/>
              </a:buClr>
              <a:buSzPts val="4000"/>
              <a:buFont typeface="Abril Fatface"/>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8"/>
          <p:cNvSpPr/>
          <p:nvPr>
            <p:ph idx="2" type="pic"/>
          </p:nvPr>
        </p:nvSpPr>
        <p:spPr>
          <a:xfrm>
            <a:off x="863600" y="2185416"/>
            <a:ext cx="2286000" cy="1746504"/>
          </a:xfrm>
          <a:prstGeom prst="rect">
            <a:avLst/>
          </a:prstGeom>
          <a:solidFill>
            <a:schemeClr val="accent6"/>
          </a:solidFill>
          <a:ln>
            <a:noFill/>
          </a:ln>
        </p:spPr>
      </p:sp>
      <p:sp>
        <p:nvSpPr>
          <p:cNvPr id="62" name="Google Shape;62;p18"/>
          <p:cNvSpPr txBox="1"/>
          <p:nvPr>
            <p:ph idx="1" type="body"/>
          </p:nvPr>
        </p:nvSpPr>
        <p:spPr>
          <a:xfrm>
            <a:off x="871298" y="3970230"/>
            <a:ext cx="2286000" cy="877824"/>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SzPts val="2000"/>
              <a:buNone/>
              <a:defRPr b="1" sz="2000">
                <a:solidFill>
                  <a:schemeClr val="lt2"/>
                </a:solidFill>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18"/>
          <p:cNvSpPr txBox="1"/>
          <p:nvPr>
            <p:ph idx="3" type="body"/>
          </p:nvPr>
        </p:nvSpPr>
        <p:spPr>
          <a:xfrm>
            <a:off x="864181" y="4948171"/>
            <a:ext cx="2286000" cy="741904"/>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000"/>
              </a:spcBef>
              <a:spcAft>
                <a:spcPts val="0"/>
              </a:spcAft>
              <a:buSzPts val="1800"/>
              <a:buNone/>
              <a:defRPr sz="1800">
                <a:solidFill>
                  <a:schemeClr val="lt2"/>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4" name="Google Shape;64;p18"/>
          <p:cNvSpPr/>
          <p:nvPr>
            <p:ph idx="4" type="pic"/>
          </p:nvPr>
        </p:nvSpPr>
        <p:spPr>
          <a:xfrm>
            <a:off x="3593592" y="2185416"/>
            <a:ext cx="2286000" cy="1746504"/>
          </a:xfrm>
          <a:prstGeom prst="rect">
            <a:avLst/>
          </a:prstGeom>
          <a:solidFill>
            <a:schemeClr val="accent6"/>
          </a:solidFill>
          <a:ln>
            <a:noFill/>
          </a:ln>
        </p:spPr>
      </p:sp>
      <p:sp>
        <p:nvSpPr>
          <p:cNvPr id="65" name="Google Shape;65;p18"/>
          <p:cNvSpPr txBox="1"/>
          <p:nvPr>
            <p:ph idx="5" type="body"/>
          </p:nvPr>
        </p:nvSpPr>
        <p:spPr>
          <a:xfrm>
            <a:off x="3593592" y="3971853"/>
            <a:ext cx="2286000" cy="877824"/>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SzPts val="2000"/>
              <a:buNone/>
              <a:defRPr b="1" sz="2000">
                <a:solidFill>
                  <a:schemeClr val="lt2"/>
                </a:solidFill>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18"/>
          <p:cNvSpPr txBox="1"/>
          <p:nvPr>
            <p:ph idx="6" type="body"/>
          </p:nvPr>
        </p:nvSpPr>
        <p:spPr>
          <a:xfrm>
            <a:off x="3593592" y="4948171"/>
            <a:ext cx="2286000" cy="741904"/>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000"/>
              </a:spcBef>
              <a:spcAft>
                <a:spcPts val="0"/>
              </a:spcAft>
              <a:buSzPts val="1800"/>
              <a:buNone/>
              <a:defRPr sz="1800">
                <a:solidFill>
                  <a:schemeClr val="lt2"/>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7" name="Google Shape;67;p18"/>
          <p:cNvSpPr/>
          <p:nvPr>
            <p:ph idx="7" type="pic"/>
          </p:nvPr>
        </p:nvSpPr>
        <p:spPr>
          <a:xfrm>
            <a:off x="6309360" y="2185416"/>
            <a:ext cx="2286000" cy="1746504"/>
          </a:xfrm>
          <a:prstGeom prst="rect">
            <a:avLst/>
          </a:prstGeom>
          <a:solidFill>
            <a:schemeClr val="accent6"/>
          </a:solidFill>
          <a:ln>
            <a:noFill/>
          </a:ln>
        </p:spPr>
      </p:sp>
      <p:sp>
        <p:nvSpPr>
          <p:cNvPr id="68" name="Google Shape;68;p18"/>
          <p:cNvSpPr txBox="1"/>
          <p:nvPr>
            <p:ph idx="8" type="body"/>
          </p:nvPr>
        </p:nvSpPr>
        <p:spPr>
          <a:xfrm>
            <a:off x="6309360" y="3971853"/>
            <a:ext cx="2286000" cy="877824"/>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SzPts val="2000"/>
              <a:buNone/>
              <a:defRPr b="1" sz="2000">
                <a:solidFill>
                  <a:schemeClr val="lt2"/>
                </a:solidFill>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8"/>
          <p:cNvSpPr txBox="1"/>
          <p:nvPr>
            <p:ph idx="9" type="body"/>
          </p:nvPr>
        </p:nvSpPr>
        <p:spPr>
          <a:xfrm>
            <a:off x="6309360" y="4949098"/>
            <a:ext cx="2286000" cy="741904"/>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000"/>
              </a:spcBef>
              <a:spcAft>
                <a:spcPts val="0"/>
              </a:spcAft>
              <a:buSzPts val="1800"/>
              <a:buNone/>
              <a:defRPr sz="1800">
                <a:solidFill>
                  <a:schemeClr val="lt2"/>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0" name="Google Shape;70;p18"/>
          <p:cNvSpPr/>
          <p:nvPr>
            <p:ph idx="13" type="pic"/>
          </p:nvPr>
        </p:nvSpPr>
        <p:spPr>
          <a:xfrm>
            <a:off x="9015984" y="2185416"/>
            <a:ext cx="2286000" cy="1746504"/>
          </a:xfrm>
          <a:prstGeom prst="rect">
            <a:avLst/>
          </a:prstGeom>
          <a:solidFill>
            <a:schemeClr val="accent6"/>
          </a:solidFill>
          <a:ln>
            <a:noFill/>
          </a:ln>
        </p:spPr>
      </p:sp>
      <p:sp>
        <p:nvSpPr>
          <p:cNvPr id="71" name="Google Shape;71;p18"/>
          <p:cNvSpPr txBox="1"/>
          <p:nvPr>
            <p:ph idx="14" type="body"/>
          </p:nvPr>
        </p:nvSpPr>
        <p:spPr>
          <a:xfrm>
            <a:off x="9015984" y="3976192"/>
            <a:ext cx="2286000" cy="877824"/>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SzPts val="2000"/>
              <a:buNone/>
              <a:defRPr b="1" sz="2000">
                <a:solidFill>
                  <a:schemeClr val="lt2"/>
                </a:solidFill>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8"/>
          <p:cNvSpPr txBox="1"/>
          <p:nvPr>
            <p:ph idx="15" type="body"/>
          </p:nvPr>
        </p:nvSpPr>
        <p:spPr>
          <a:xfrm>
            <a:off x="9015984" y="4945456"/>
            <a:ext cx="2286000" cy="741904"/>
          </a:xfrm>
          <a:prstGeom prst="rect">
            <a:avLst/>
          </a:prstGeom>
          <a:noFill/>
          <a:ln>
            <a:noFill/>
          </a:ln>
        </p:spPr>
        <p:txBody>
          <a:bodyPr anchorCtr="0" anchor="t" bIns="45700" lIns="91425" spcFirstLastPara="1" rIns="91425" wrap="square" tIns="45700">
            <a:noAutofit/>
          </a:bodyPr>
          <a:lstStyle>
            <a:lvl1pPr indent="-228600" lvl="0" marL="457200" algn="l">
              <a:lnSpc>
                <a:spcPct val="120000"/>
              </a:lnSpc>
              <a:spcBef>
                <a:spcPts val="1000"/>
              </a:spcBef>
              <a:spcAft>
                <a:spcPts val="0"/>
              </a:spcAft>
              <a:buSzPts val="1800"/>
              <a:buNone/>
              <a:defRPr sz="1800">
                <a:solidFill>
                  <a:schemeClr val="lt2"/>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3" name="Google Shape;73;p18"/>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8"/>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8"/>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2000" u="none" cap="none" strike="noStrike">
                <a:solidFill>
                  <a:schemeClr val="lt2"/>
                </a:solidFill>
                <a:latin typeface="Abril Fatface"/>
                <a:ea typeface="Abril Fatface"/>
                <a:cs typeface="Abril Fatface"/>
                <a:sym typeface="Abril Fatface"/>
              </a:defRPr>
            </a:lvl1pPr>
            <a:lvl2pPr indent="0" lvl="1" marL="0" algn="r">
              <a:spcBef>
                <a:spcPts val="0"/>
              </a:spcBef>
              <a:buNone/>
              <a:defRPr b="0" i="0" sz="2000" u="none" cap="none" strike="noStrike">
                <a:solidFill>
                  <a:schemeClr val="lt2"/>
                </a:solidFill>
                <a:latin typeface="Abril Fatface"/>
                <a:ea typeface="Abril Fatface"/>
                <a:cs typeface="Abril Fatface"/>
                <a:sym typeface="Abril Fatface"/>
              </a:defRPr>
            </a:lvl2pPr>
            <a:lvl3pPr indent="0" lvl="2" marL="0" algn="r">
              <a:spcBef>
                <a:spcPts val="0"/>
              </a:spcBef>
              <a:buNone/>
              <a:defRPr b="0" i="0" sz="2000" u="none" cap="none" strike="noStrike">
                <a:solidFill>
                  <a:schemeClr val="lt2"/>
                </a:solidFill>
                <a:latin typeface="Abril Fatface"/>
                <a:ea typeface="Abril Fatface"/>
                <a:cs typeface="Abril Fatface"/>
                <a:sym typeface="Abril Fatface"/>
              </a:defRPr>
            </a:lvl3pPr>
            <a:lvl4pPr indent="0" lvl="3" marL="0" algn="r">
              <a:spcBef>
                <a:spcPts val="0"/>
              </a:spcBef>
              <a:buNone/>
              <a:defRPr b="0" i="0" sz="2000" u="none" cap="none" strike="noStrike">
                <a:solidFill>
                  <a:schemeClr val="lt2"/>
                </a:solidFill>
                <a:latin typeface="Abril Fatface"/>
                <a:ea typeface="Abril Fatface"/>
                <a:cs typeface="Abril Fatface"/>
                <a:sym typeface="Abril Fatface"/>
              </a:defRPr>
            </a:lvl4pPr>
            <a:lvl5pPr indent="0" lvl="4" marL="0" algn="r">
              <a:spcBef>
                <a:spcPts val="0"/>
              </a:spcBef>
              <a:buNone/>
              <a:defRPr b="0" i="0" sz="2000" u="none" cap="none" strike="noStrike">
                <a:solidFill>
                  <a:schemeClr val="lt2"/>
                </a:solidFill>
                <a:latin typeface="Abril Fatface"/>
                <a:ea typeface="Abril Fatface"/>
                <a:cs typeface="Abril Fatface"/>
                <a:sym typeface="Abril Fatface"/>
              </a:defRPr>
            </a:lvl5pPr>
            <a:lvl6pPr indent="0" lvl="5" marL="0" algn="r">
              <a:spcBef>
                <a:spcPts val="0"/>
              </a:spcBef>
              <a:buNone/>
              <a:defRPr b="0" i="0" sz="2000" u="none" cap="none" strike="noStrike">
                <a:solidFill>
                  <a:schemeClr val="lt2"/>
                </a:solidFill>
                <a:latin typeface="Abril Fatface"/>
                <a:ea typeface="Abril Fatface"/>
                <a:cs typeface="Abril Fatface"/>
                <a:sym typeface="Abril Fatface"/>
              </a:defRPr>
            </a:lvl6pPr>
            <a:lvl7pPr indent="0" lvl="6" marL="0" algn="r">
              <a:spcBef>
                <a:spcPts val="0"/>
              </a:spcBef>
              <a:buNone/>
              <a:defRPr b="0" i="0" sz="2000" u="none" cap="none" strike="noStrike">
                <a:solidFill>
                  <a:schemeClr val="lt2"/>
                </a:solidFill>
                <a:latin typeface="Abril Fatface"/>
                <a:ea typeface="Abril Fatface"/>
                <a:cs typeface="Abril Fatface"/>
                <a:sym typeface="Abril Fatface"/>
              </a:defRPr>
            </a:lvl7pPr>
            <a:lvl8pPr indent="0" lvl="7" marL="0" algn="r">
              <a:spcBef>
                <a:spcPts val="0"/>
              </a:spcBef>
              <a:buNone/>
              <a:defRPr b="0" i="0" sz="2000" u="none" cap="none" strike="noStrike">
                <a:solidFill>
                  <a:schemeClr val="lt2"/>
                </a:solidFill>
                <a:latin typeface="Abril Fatface"/>
                <a:ea typeface="Abril Fatface"/>
                <a:cs typeface="Abril Fatface"/>
                <a:sym typeface="Abril Fatface"/>
              </a:defRPr>
            </a:lvl8pPr>
            <a:lvl9pPr indent="0" lvl="8" marL="0" algn="r">
              <a:spcBef>
                <a:spcPts val="0"/>
              </a:spcBef>
              <a:buNone/>
              <a:defRPr b="0" i="0" sz="2000" u="none" cap="none" strike="noStrike">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hart Table TImeline" type="obj">
  <p:cSld name="OBJECT">
    <p:spTree>
      <p:nvGrpSpPr>
        <p:cNvPr id="76" name="Shape 76"/>
        <p:cNvGrpSpPr/>
        <p:nvPr/>
      </p:nvGrpSpPr>
      <p:grpSpPr>
        <a:xfrm>
          <a:off x="0" y="0"/>
          <a:ext cx="0" cy="0"/>
          <a:chOff x="0" y="0"/>
          <a:chExt cx="0" cy="0"/>
        </a:xfrm>
      </p:grpSpPr>
      <p:sp>
        <p:nvSpPr>
          <p:cNvPr id="77" name="Google Shape;77;p19"/>
          <p:cNvSpPr txBox="1"/>
          <p:nvPr>
            <p:ph type="title"/>
          </p:nvPr>
        </p:nvSpPr>
        <p:spPr>
          <a:xfrm>
            <a:off x="905256" y="448056"/>
            <a:ext cx="9914859" cy="132900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2"/>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9"/>
          <p:cNvSpPr txBox="1"/>
          <p:nvPr>
            <p:ph idx="1" type="body"/>
          </p:nvPr>
        </p:nvSpPr>
        <p:spPr>
          <a:xfrm>
            <a:off x="853440" y="1825625"/>
            <a:ext cx="10500360" cy="4351338"/>
          </a:xfrm>
          <a:prstGeom prst="rect">
            <a:avLst/>
          </a:prstGeom>
          <a:noFill/>
          <a:ln>
            <a:noFill/>
          </a:ln>
        </p:spPr>
        <p:txBody>
          <a:bodyPr anchorCtr="0" anchor="t" bIns="45700" lIns="91425" spcFirstLastPara="1" rIns="91425" wrap="square" tIns="45700">
            <a:normAutofit/>
          </a:bodyPr>
          <a:lstStyle>
            <a:lvl1pPr indent="-355600" lvl="0" marL="457200" algn="l">
              <a:lnSpc>
                <a:spcPct val="120000"/>
              </a:lnSpc>
              <a:spcBef>
                <a:spcPts val="1000"/>
              </a:spcBef>
              <a:spcAft>
                <a:spcPts val="0"/>
              </a:spcAft>
              <a:buSzPts val="2000"/>
              <a:buChar char="•"/>
              <a:defRPr sz="2000"/>
            </a:lvl1pPr>
            <a:lvl2pPr indent="-342900" lvl="1" marL="914400" algn="l">
              <a:lnSpc>
                <a:spcPct val="120000"/>
              </a:lnSpc>
              <a:spcBef>
                <a:spcPts val="500"/>
              </a:spcBef>
              <a:spcAft>
                <a:spcPts val="0"/>
              </a:spcAft>
              <a:buSzPts val="1800"/>
              <a:buChar char="•"/>
              <a:defRPr sz="1800"/>
            </a:lvl2pPr>
            <a:lvl3pPr indent="-330200" lvl="2" marL="1371600" algn="l">
              <a:lnSpc>
                <a:spcPct val="120000"/>
              </a:lnSpc>
              <a:spcBef>
                <a:spcPts val="500"/>
              </a:spcBef>
              <a:spcAft>
                <a:spcPts val="0"/>
              </a:spcAft>
              <a:buSzPts val="1600"/>
              <a:buChar char="•"/>
              <a:defRPr sz="1600"/>
            </a:lvl3pPr>
            <a:lvl4pPr indent="-317500" lvl="3" marL="1828800" algn="l">
              <a:lnSpc>
                <a:spcPct val="120000"/>
              </a:lnSpc>
              <a:spcBef>
                <a:spcPts val="500"/>
              </a:spcBef>
              <a:spcAft>
                <a:spcPts val="0"/>
              </a:spcAft>
              <a:buSzPts val="1400"/>
              <a:buChar char="•"/>
              <a:defRPr sz="1400"/>
            </a:lvl4pPr>
            <a:lvl5pPr indent="-317500" lvl="4" marL="2286000" algn="l">
              <a:lnSpc>
                <a:spcPct val="12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9"/>
          <p:cNvSpPr txBox="1"/>
          <p:nvPr>
            <p:ph idx="11" type="ftr"/>
          </p:nvPr>
        </p:nvSpPr>
        <p:spPr>
          <a:xfrm>
            <a:off x="914400" y="6437376"/>
            <a:ext cx="377591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9"/>
          <p:cNvSpPr txBox="1"/>
          <p:nvPr>
            <p:ph idx="10" type="dt"/>
          </p:nvPr>
        </p:nvSpPr>
        <p:spPr>
          <a:xfrm>
            <a:off x="9323285" y="6434524"/>
            <a:ext cx="206786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9"/>
          <p:cNvSpPr txBox="1"/>
          <p:nvPr>
            <p:ph idx="12" type="sldNum"/>
          </p:nvPr>
        </p:nvSpPr>
        <p:spPr>
          <a:xfrm>
            <a:off x="11391152" y="6434524"/>
            <a:ext cx="69326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chemeClr val="lt2"/>
                </a:solidFill>
                <a:latin typeface="Abril Fatface"/>
                <a:ea typeface="Abril Fatface"/>
                <a:cs typeface="Abril Fatface"/>
                <a:sym typeface="Abril Fatface"/>
              </a:defRPr>
            </a:lvl1pPr>
            <a:lvl2pPr indent="0" lvl="1" marL="0" algn="r">
              <a:spcBef>
                <a:spcPts val="0"/>
              </a:spcBef>
              <a:buNone/>
              <a:defRPr sz="2000">
                <a:solidFill>
                  <a:schemeClr val="lt2"/>
                </a:solidFill>
                <a:latin typeface="Abril Fatface"/>
                <a:ea typeface="Abril Fatface"/>
                <a:cs typeface="Abril Fatface"/>
                <a:sym typeface="Abril Fatface"/>
              </a:defRPr>
            </a:lvl2pPr>
            <a:lvl3pPr indent="0" lvl="2" marL="0" algn="r">
              <a:spcBef>
                <a:spcPts val="0"/>
              </a:spcBef>
              <a:buNone/>
              <a:defRPr sz="2000">
                <a:solidFill>
                  <a:schemeClr val="lt2"/>
                </a:solidFill>
                <a:latin typeface="Abril Fatface"/>
                <a:ea typeface="Abril Fatface"/>
                <a:cs typeface="Abril Fatface"/>
                <a:sym typeface="Abril Fatface"/>
              </a:defRPr>
            </a:lvl3pPr>
            <a:lvl4pPr indent="0" lvl="3" marL="0" algn="r">
              <a:spcBef>
                <a:spcPts val="0"/>
              </a:spcBef>
              <a:buNone/>
              <a:defRPr sz="2000">
                <a:solidFill>
                  <a:schemeClr val="lt2"/>
                </a:solidFill>
                <a:latin typeface="Abril Fatface"/>
                <a:ea typeface="Abril Fatface"/>
                <a:cs typeface="Abril Fatface"/>
                <a:sym typeface="Abril Fatface"/>
              </a:defRPr>
            </a:lvl4pPr>
            <a:lvl5pPr indent="0" lvl="4" marL="0" algn="r">
              <a:spcBef>
                <a:spcPts val="0"/>
              </a:spcBef>
              <a:buNone/>
              <a:defRPr sz="2000">
                <a:solidFill>
                  <a:schemeClr val="lt2"/>
                </a:solidFill>
                <a:latin typeface="Abril Fatface"/>
                <a:ea typeface="Abril Fatface"/>
                <a:cs typeface="Abril Fatface"/>
                <a:sym typeface="Abril Fatface"/>
              </a:defRPr>
            </a:lvl5pPr>
            <a:lvl6pPr indent="0" lvl="5" marL="0" algn="r">
              <a:spcBef>
                <a:spcPts val="0"/>
              </a:spcBef>
              <a:buNone/>
              <a:defRPr sz="2000">
                <a:solidFill>
                  <a:schemeClr val="lt2"/>
                </a:solidFill>
                <a:latin typeface="Abril Fatface"/>
                <a:ea typeface="Abril Fatface"/>
                <a:cs typeface="Abril Fatface"/>
                <a:sym typeface="Abril Fatface"/>
              </a:defRPr>
            </a:lvl6pPr>
            <a:lvl7pPr indent="0" lvl="6" marL="0" algn="r">
              <a:spcBef>
                <a:spcPts val="0"/>
              </a:spcBef>
              <a:buNone/>
              <a:defRPr sz="2000">
                <a:solidFill>
                  <a:schemeClr val="lt2"/>
                </a:solidFill>
                <a:latin typeface="Abril Fatface"/>
                <a:ea typeface="Abril Fatface"/>
                <a:cs typeface="Abril Fatface"/>
                <a:sym typeface="Abril Fatface"/>
              </a:defRPr>
            </a:lvl7pPr>
            <a:lvl8pPr indent="0" lvl="7" marL="0" algn="r">
              <a:spcBef>
                <a:spcPts val="0"/>
              </a:spcBef>
              <a:buNone/>
              <a:defRPr sz="2000">
                <a:solidFill>
                  <a:schemeClr val="lt2"/>
                </a:solidFill>
                <a:latin typeface="Abril Fatface"/>
                <a:ea typeface="Abril Fatface"/>
                <a:cs typeface="Abril Fatface"/>
                <a:sym typeface="Abril Fatface"/>
              </a:defRPr>
            </a:lvl8pPr>
            <a:lvl9pPr indent="0" lvl="8" marL="0" algn="r">
              <a:spcBef>
                <a:spcPts val="0"/>
              </a:spcBef>
              <a:buNone/>
              <a:defRPr sz="2000">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losing">
  <p:cSld name="13_Closing">
    <p:bg>
      <p:bgPr>
        <a:solidFill>
          <a:schemeClr val="accent2"/>
        </a:solidFill>
      </p:bgPr>
    </p:bg>
    <p:spTree>
      <p:nvGrpSpPr>
        <p:cNvPr id="82" name="Shape 82"/>
        <p:cNvGrpSpPr/>
        <p:nvPr/>
      </p:nvGrpSpPr>
      <p:grpSpPr>
        <a:xfrm>
          <a:off x="0" y="0"/>
          <a:ext cx="0" cy="0"/>
          <a:chOff x="0" y="0"/>
          <a:chExt cx="0" cy="0"/>
        </a:xfrm>
      </p:grpSpPr>
      <p:sp>
        <p:nvSpPr>
          <p:cNvPr id="83" name="Google Shape;83;p20"/>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 name="Google Shape;84;p20"/>
          <p:cNvSpPr txBox="1"/>
          <p:nvPr>
            <p:ph type="title"/>
          </p:nvPr>
        </p:nvSpPr>
        <p:spPr>
          <a:xfrm>
            <a:off x="5963479" y="596393"/>
            <a:ext cx="5618922" cy="154250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4000"/>
              <a:buFont typeface="Abril Fatface"/>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0"/>
          <p:cNvSpPr/>
          <p:nvPr>
            <p:ph idx="2" type="pic"/>
          </p:nvPr>
        </p:nvSpPr>
        <p:spPr>
          <a:xfrm>
            <a:off x="0" y="-1"/>
            <a:ext cx="5181600" cy="6857999"/>
          </a:xfrm>
          <a:prstGeom prst="rect">
            <a:avLst/>
          </a:prstGeom>
          <a:solidFill>
            <a:schemeClr val="accent6"/>
          </a:solidFill>
          <a:ln>
            <a:noFill/>
          </a:ln>
        </p:spPr>
      </p:sp>
      <p:sp>
        <p:nvSpPr>
          <p:cNvPr id="86" name="Google Shape;86;p20"/>
          <p:cNvSpPr txBox="1"/>
          <p:nvPr>
            <p:ph idx="1" type="body"/>
          </p:nvPr>
        </p:nvSpPr>
        <p:spPr>
          <a:xfrm>
            <a:off x="5963478" y="2138901"/>
            <a:ext cx="5618922" cy="4033299"/>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2000"/>
              <a:buNone/>
              <a:defRPr>
                <a:solidFill>
                  <a:schemeClr val="lt2"/>
                </a:solidFill>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0"/>
          <p:cNvSpPr/>
          <p:nvPr/>
        </p:nvSpPr>
        <p:spPr>
          <a:xfrm rot="5400000">
            <a:off x="4005014" y="3249456"/>
            <a:ext cx="2353172" cy="4863918"/>
          </a:xfrm>
          <a:custGeom>
            <a:rect b="b" l="l" r="r" t="t"/>
            <a:pathLst>
              <a:path extrusionOk="0" h="4863918" w="2353172">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 name="Google Shape;88;p20"/>
          <p:cNvSpPr/>
          <p:nvPr/>
        </p:nvSpPr>
        <p:spPr>
          <a:xfrm rot="5400000">
            <a:off x="4005012" y="3249456"/>
            <a:ext cx="2353172" cy="4863918"/>
          </a:xfrm>
          <a:custGeom>
            <a:rect b="b" l="l" r="r" t="t"/>
            <a:pathLst>
              <a:path extrusionOk="0" h="4863918" w="2353172">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rgbClr val="116069">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 name="Google Shape;89;p20"/>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0"/>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0"/>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chemeClr val="lt2"/>
                </a:solidFill>
                <a:latin typeface="Abril Fatface"/>
                <a:ea typeface="Abril Fatface"/>
                <a:cs typeface="Abril Fatface"/>
                <a:sym typeface="Abril Fatface"/>
              </a:defRPr>
            </a:lvl1pPr>
            <a:lvl2pPr indent="0" lvl="1" marL="0" algn="r">
              <a:spcBef>
                <a:spcPts val="0"/>
              </a:spcBef>
              <a:buNone/>
              <a:defRPr sz="2000">
                <a:solidFill>
                  <a:schemeClr val="lt2"/>
                </a:solidFill>
                <a:latin typeface="Abril Fatface"/>
                <a:ea typeface="Abril Fatface"/>
                <a:cs typeface="Abril Fatface"/>
                <a:sym typeface="Abril Fatface"/>
              </a:defRPr>
            </a:lvl2pPr>
            <a:lvl3pPr indent="0" lvl="2" marL="0" algn="r">
              <a:spcBef>
                <a:spcPts val="0"/>
              </a:spcBef>
              <a:buNone/>
              <a:defRPr sz="2000">
                <a:solidFill>
                  <a:schemeClr val="lt2"/>
                </a:solidFill>
                <a:latin typeface="Abril Fatface"/>
                <a:ea typeface="Abril Fatface"/>
                <a:cs typeface="Abril Fatface"/>
                <a:sym typeface="Abril Fatface"/>
              </a:defRPr>
            </a:lvl3pPr>
            <a:lvl4pPr indent="0" lvl="3" marL="0" algn="r">
              <a:spcBef>
                <a:spcPts val="0"/>
              </a:spcBef>
              <a:buNone/>
              <a:defRPr sz="2000">
                <a:solidFill>
                  <a:schemeClr val="lt2"/>
                </a:solidFill>
                <a:latin typeface="Abril Fatface"/>
                <a:ea typeface="Abril Fatface"/>
                <a:cs typeface="Abril Fatface"/>
                <a:sym typeface="Abril Fatface"/>
              </a:defRPr>
            </a:lvl4pPr>
            <a:lvl5pPr indent="0" lvl="4" marL="0" algn="r">
              <a:spcBef>
                <a:spcPts val="0"/>
              </a:spcBef>
              <a:buNone/>
              <a:defRPr sz="2000">
                <a:solidFill>
                  <a:schemeClr val="lt2"/>
                </a:solidFill>
                <a:latin typeface="Abril Fatface"/>
                <a:ea typeface="Abril Fatface"/>
                <a:cs typeface="Abril Fatface"/>
                <a:sym typeface="Abril Fatface"/>
              </a:defRPr>
            </a:lvl5pPr>
            <a:lvl6pPr indent="0" lvl="5" marL="0" algn="r">
              <a:spcBef>
                <a:spcPts val="0"/>
              </a:spcBef>
              <a:buNone/>
              <a:defRPr sz="2000">
                <a:solidFill>
                  <a:schemeClr val="lt2"/>
                </a:solidFill>
                <a:latin typeface="Abril Fatface"/>
                <a:ea typeface="Abril Fatface"/>
                <a:cs typeface="Abril Fatface"/>
                <a:sym typeface="Abril Fatface"/>
              </a:defRPr>
            </a:lvl6pPr>
            <a:lvl7pPr indent="0" lvl="6" marL="0" algn="r">
              <a:spcBef>
                <a:spcPts val="0"/>
              </a:spcBef>
              <a:buNone/>
              <a:defRPr sz="2000">
                <a:solidFill>
                  <a:schemeClr val="lt2"/>
                </a:solidFill>
                <a:latin typeface="Abril Fatface"/>
                <a:ea typeface="Abril Fatface"/>
                <a:cs typeface="Abril Fatface"/>
                <a:sym typeface="Abril Fatface"/>
              </a:defRPr>
            </a:lvl7pPr>
            <a:lvl8pPr indent="0" lvl="7" marL="0" algn="r">
              <a:spcBef>
                <a:spcPts val="0"/>
              </a:spcBef>
              <a:buNone/>
              <a:defRPr sz="2000">
                <a:solidFill>
                  <a:schemeClr val="lt2"/>
                </a:solidFill>
                <a:latin typeface="Abril Fatface"/>
                <a:ea typeface="Abril Fatface"/>
                <a:cs typeface="Abril Fatface"/>
                <a:sym typeface="Abril Fatface"/>
              </a:defRPr>
            </a:lvl8pPr>
            <a:lvl9pPr indent="0" lvl="8" marL="0" algn="r">
              <a:spcBef>
                <a:spcPts val="0"/>
              </a:spcBef>
              <a:buNone/>
              <a:defRPr sz="2000">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ection break">
  <p:cSld name="4_Section break">
    <p:spTree>
      <p:nvGrpSpPr>
        <p:cNvPr id="92" name="Shape 92"/>
        <p:cNvGrpSpPr/>
        <p:nvPr/>
      </p:nvGrpSpPr>
      <p:grpSpPr>
        <a:xfrm>
          <a:off x="0" y="0"/>
          <a:ext cx="0" cy="0"/>
          <a:chOff x="0" y="0"/>
          <a:chExt cx="0" cy="0"/>
        </a:xfrm>
      </p:grpSpPr>
      <p:sp>
        <p:nvSpPr>
          <p:cNvPr id="93" name="Google Shape;93;p21"/>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 name="Google Shape;94;p21"/>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 name="Google Shape;95;p21"/>
          <p:cNvSpPr txBox="1"/>
          <p:nvPr>
            <p:ph type="ctrTitle"/>
          </p:nvPr>
        </p:nvSpPr>
        <p:spPr>
          <a:xfrm>
            <a:off x="914400" y="685798"/>
            <a:ext cx="4770783" cy="32174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4000"/>
              <a:buFont typeface="Abril Fatface"/>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21"/>
          <p:cNvSpPr/>
          <p:nvPr>
            <p:ph idx="2" type="pic"/>
          </p:nvPr>
        </p:nvSpPr>
        <p:spPr>
          <a:xfrm>
            <a:off x="6057901" y="1"/>
            <a:ext cx="6134099" cy="6857999"/>
          </a:xfrm>
          <a:prstGeom prst="rect">
            <a:avLst/>
          </a:prstGeom>
          <a:solidFill>
            <a:schemeClr val="accent6"/>
          </a:solidFill>
          <a:ln>
            <a:noFill/>
          </a:ln>
        </p:spPr>
      </p:sp>
      <p:sp>
        <p:nvSpPr>
          <p:cNvPr id="97" name="Google Shape;97;p21"/>
          <p:cNvSpPr txBox="1"/>
          <p:nvPr>
            <p:ph idx="1" type="subTitle"/>
          </p:nvPr>
        </p:nvSpPr>
        <p:spPr>
          <a:xfrm>
            <a:off x="0" y="4327140"/>
            <a:ext cx="11576868" cy="2530860"/>
          </a:xfrm>
          <a:prstGeom prst="rect">
            <a:avLst/>
          </a:prstGeom>
          <a:solidFill>
            <a:srgbClr val="116069">
              <a:alpha val="80000"/>
            </a:srgbClr>
          </a:solidFill>
          <a:ln>
            <a:noFill/>
          </a:ln>
        </p:spPr>
        <p:txBody>
          <a:bodyPr anchorCtr="0" anchor="t" bIns="45700" lIns="91425" spcFirstLastPara="1" rIns="91425" wrap="square" tIns="45700">
            <a:normAutofit/>
          </a:bodyPr>
          <a:lstStyle>
            <a:lvl1pPr lvl="0" algn="l">
              <a:lnSpc>
                <a:spcPct val="400000"/>
              </a:lnSpc>
              <a:spcBef>
                <a:spcPts val="1000"/>
              </a:spcBef>
              <a:spcAft>
                <a:spcPts val="0"/>
              </a:spcAft>
              <a:buSzPts val="2000"/>
              <a:buNone/>
              <a:defRPr>
                <a:solidFill>
                  <a:schemeClr val="lt2"/>
                </a:solidFill>
              </a:defRPr>
            </a:lvl1pPr>
            <a:lvl2pPr lvl="1" algn="l">
              <a:lnSpc>
                <a:spcPct val="120000"/>
              </a:lnSpc>
              <a:spcBef>
                <a:spcPts val="500"/>
              </a:spcBef>
              <a:spcAft>
                <a:spcPts val="0"/>
              </a:spcAft>
              <a:buSzPts val="1800"/>
              <a:buChar char="•"/>
              <a:defRPr/>
            </a:lvl2pPr>
            <a:lvl3pPr lvl="2" algn="l">
              <a:lnSpc>
                <a:spcPct val="120000"/>
              </a:lnSpc>
              <a:spcBef>
                <a:spcPts val="500"/>
              </a:spcBef>
              <a:spcAft>
                <a:spcPts val="0"/>
              </a:spcAft>
              <a:buSzPts val="1800"/>
              <a:buChar char="•"/>
              <a:defRPr/>
            </a:lvl3pPr>
            <a:lvl4pPr lvl="3" algn="l">
              <a:lnSpc>
                <a:spcPct val="120000"/>
              </a:lnSpc>
              <a:spcBef>
                <a:spcPts val="500"/>
              </a:spcBef>
              <a:spcAft>
                <a:spcPts val="0"/>
              </a:spcAft>
              <a:buSzPts val="1800"/>
              <a:buChar char="•"/>
              <a:defRPr/>
            </a:lvl4pPr>
            <a:lvl5pPr lvl="4" algn="l">
              <a:lnSpc>
                <a:spcPct val="12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hart Table TImeline">
  <p:cSld name="5_Chart Table TImeline">
    <p:spTree>
      <p:nvGrpSpPr>
        <p:cNvPr id="98" name="Shape 98"/>
        <p:cNvGrpSpPr/>
        <p:nvPr/>
      </p:nvGrpSpPr>
      <p:grpSpPr>
        <a:xfrm>
          <a:off x="0" y="0"/>
          <a:ext cx="0" cy="0"/>
          <a:chOff x="0" y="0"/>
          <a:chExt cx="0" cy="0"/>
        </a:xfrm>
      </p:grpSpPr>
      <p:sp>
        <p:nvSpPr>
          <p:cNvPr id="99" name="Google Shape;99;p22"/>
          <p:cNvSpPr txBox="1"/>
          <p:nvPr>
            <p:ph type="title"/>
          </p:nvPr>
        </p:nvSpPr>
        <p:spPr>
          <a:xfrm>
            <a:off x="905256" y="448056"/>
            <a:ext cx="9914859" cy="132900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2"/>
              </a:buClr>
              <a:buSzPts val="4000"/>
              <a:buFont typeface="Abril Fatface"/>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22"/>
          <p:cNvSpPr txBox="1"/>
          <p:nvPr>
            <p:ph idx="1" type="body"/>
          </p:nvPr>
        </p:nvSpPr>
        <p:spPr>
          <a:xfrm>
            <a:off x="914400" y="1919673"/>
            <a:ext cx="9914860" cy="4123318"/>
          </a:xfrm>
          <a:prstGeom prst="rect">
            <a:avLst/>
          </a:prstGeom>
          <a:noFill/>
          <a:ln>
            <a:noFill/>
          </a:ln>
        </p:spPr>
        <p:txBody>
          <a:bodyPr anchorCtr="0" anchor="t" bIns="45700" lIns="91425" spcFirstLastPara="1" rIns="91425" wrap="square" tIns="45700">
            <a:normAutofit/>
          </a:bodyPr>
          <a:lstStyle>
            <a:lvl1pPr indent="-355600" lvl="0" marL="457200" algn="l">
              <a:lnSpc>
                <a:spcPct val="120000"/>
              </a:lnSpc>
              <a:spcBef>
                <a:spcPts val="1000"/>
              </a:spcBef>
              <a:spcAft>
                <a:spcPts val="0"/>
              </a:spcAft>
              <a:buSzPts val="2000"/>
              <a:buChar char="•"/>
              <a:defRPr sz="2000"/>
            </a:lvl1pPr>
            <a:lvl2pPr indent="-342900" lvl="1" marL="914400" algn="l">
              <a:lnSpc>
                <a:spcPct val="120000"/>
              </a:lnSpc>
              <a:spcBef>
                <a:spcPts val="500"/>
              </a:spcBef>
              <a:spcAft>
                <a:spcPts val="0"/>
              </a:spcAft>
              <a:buSzPts val="1800"/>
              <a:buChar char="•"/>
              <a:defRPr sz="1800"/>
            </a:lvl2pPr>
            <a:lvl3pPr indent="-330200" lvl="2" marL="1371600" algn="l">
              <a:lnSpc>
                <a:spcPct val="120000"/>
              </a:lnSpc>
              <a:spcBef>
                <a:spcPts val="500"/>
              </a:spcBef>
              <a:spcAft>
                <a:spcPts val="0"/>
              </a:spcAft>
              <a:buSzPts val="1600"/>
              <a:buChar char="•"/>
              <a:defRPr sz="1600"/>
            </a:lvl3pPr>
            <a:lvl4pPr indent="-317500" lvl="3" marL="1828800" algn="l">
              <a:lnSpc>
                <a:spcPct val="120000"/>
              </a:lnSpc>
              <a:spcBef>
                <a:spcPts val="500"/>
              </a:spcBef>
              <a:spcAft>
                <a:spcPts val="0"/>
              </a:spcAft>
              <a:buSzPts val="1400"/>
              <a:buChar char="•"/>
              <a:defRPr sz="1400"/>
            </a:lvl4pPr>
            <a:lvl5pPr indent="-317500" lvl="4" marL="2286000" algn="l">
              <a:lnSpc>
                <a:spcPct val="12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22"/>
          <p:cNvSpPr txBox="1"/>
          <p:nvPr>
            <p:ph idx="11" type="ftr"/>
          </p:nvPr>
        </p:nvSpPr>
        <p:spPr>
          <a:xfrm>
            <a:off x="914400" y="6437376"/>
            <a:ext cx="377591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2"/>
          <p:cNvSpPr txBox="1"/>
          <p:nvPr>
            <p:ph idx="10" type="dt"/>
          </p:nvPr>
        </p:nvSpPr>
        <p:spPr>
          <a:xfrm>
            <a:off x="9323285" y="6434524"/>
            <a:ext cx="206786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2"/>
          <p:cNvSpPr txBox="1"/>
          <p:nvPr>
            <p:ph idx="12" type="sldNum"/>
          </p:nvPr>
        </p:nvSpPr>
        <p:spPr>
          <a:xfrm>
            <a:off x="11391152" y="6434524"/>
            <a:ext cx="69326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chemeClr val="lt2"/>
                </a:solidFill>
                <a:latin typeface="Abril Fatface"/>
                <a:ea typeface="Abril Fatface"/>
                <a:cs typeface="Abril Fatface"/>
                <a:sym typeface="Abril Fatface"/>
              </a:defRPr>
            </a:lvl1pPr>
            <a:lvl2pPr indent="0" lvl="1" marL="0" algn="r">
              <a:spcBef>
                <a:spcPts val="0"/>
              </a:spcBef>
              <a:buNone/>
              <a:defRPr sz="2000">
                <a:solidFill>
                  <a:schemeClr val="lt2"/>
                </a:solidFill>
                <a:latin typeface="Abril Fatface"/>
                <a:ea typeface="Abril Fatface"/>
                <a:cs typeface="Abril Fatface"/>
                <a:sym typeface="Abril Fatface"/>
              </a:defRPr>
            </a:lvl2pPr>
            <a:lvl3pPr indent="0" lvl="2" marL="0" algn="r">
              <a:spcBef>
                <a:spcPts val="0"/>
              </a:spcBef>
              <a:buNone/>
              <a:defRPr sz="2000">
                <a:solidFill>
                  <a:schemeClr val="lt2"/>
                </a:solidFill>
                <a:latin typeface="Abril Fatface"/>
                <a:ea typeface="Abril Fatface"/>
                <a:cs typeface="Abril Fatface"/>
                <a:sym typeface="Abril Fatface"/>
              </a:defRPr>
            </a:lvl3pPr>
            <a:lvl4pPr indent="0" lvl="3" marL="0" algn="r">
              <a:spcBef>
                <a:spcPts val="0"/>
              </a:spcBef>
              <a:buNone/>
              <a:defRPr sz="2000">
                <a:solidFill>
                  <a:schemeClr val="lt2"/>
                </a:solidFill>
                <a:latin typeface="Abril Fatface"/>
                <a:ea typeface="Abril Fatface"/>
                <a:cs typeface="Abril Fatface"/>
                <a:sym typeface="Abril Fatface"/>
              </a:defRPr>
            </a:lvl4pPr>
            <a:lvl5pPr indent="0" lvl="4" marL="0" algn="r">
              <a:spcBef>
                <a:spcPts val="0"/>
              </a:spcBef>
              <a:buNone/>
              <a:defRPr sz="2000">
                <a:solidFill>
                  <a:schemeClr val="lt2"/>
                </a:solidFill>
                <a:latin typeface="Abril Fatface"/>
                <a:ea typeface="Abril Fatface"/>
                <a:cs typeface="Abril Fatface"/>
                <a:sym typeface="Abril Fatface"/>
              </a:defRPr>
            </a:lvl5pPr>
            <a:lvl6pPr indent="0" lvl="5" marL="0" algn="r">
              <a:spcBef>
                <a:spcPts val="0"/>
              </a:spcBef>
              <a:buNone/>
              <a:defRPr sz="2000">
                <a:solidFill>
                  <a:schemeClr val="lt2"/>
                </a:solidFill>
                <a:latin typeface="Abril Fatface"/>
                <a:ea typeface="Abril Fatface"/>
                <a:cs typeface="Abril Fatface"/>
                <a:sym typeface="Abril Fatface"/>
              </a:defRPr>
            </a:lvl6pPr>
            <a:lvl7pPr indent="0" lvl="6" marL="0" algn="r">
              <a:spcBef>
                <a:spcPts val="0"/>
              </a:spcBef>
              <a:buNone/>
              <a:defRPr sz="2000">
                <a:solidFill>
                  <a:schemeClr val="lt2"/>
                </a:solidFill>
                <a:latin typeface="Abril Fatface"/>
                <a:ea typeface="Abril Fatface"/>
                <a:cs typeface="Abril Fatface"/>
                <a:sym typeface="Abril Fatface"/>
              </a:defRPr>
            </a:lvl7pPr>
            <a:lvl8pPr indent="0" lvl="7" marL="0" algn="r">
              <a:spcBef>
                <a:spcPts val="0"/>
              </a:spcBef>
              <a:buNone/>
              <a:defRPr sz="2000">
                <a:solidFill>
                  <a:schemeClr val="lt2"/>
                </a:solidFill>
                <a:latin typeface="Abril Fatface"/>
                <a:ea typeface="Abril Fatface"/>
                <a:cs typeface="Abril Fatface"/>
                <a:sym typeface="Abril Fatface"/>
              </a:defRPr>
            </a:lvl8pPr>
            <a:lvl9pPr indent="0" lvl="8" marL="0" algn="r">
              <a:spcBef>
                <a:spcPts val="0"/>
              </a:spcBef>
              <a:buNone/>
              <a:defRPr sz="2000">
                <a:solidFill>
                  <a:schemeClr val="lt2"/>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13"/>
          <p:cNvSpPr/>
          <p:nvPr/>
        </p:nvSpPr>
        <p:spPr>
          <a:xfrm>
            <a:off x="8839807" y="3732560"/>
            <a:ext cx="3352193" cy="3125440"/>
          </a:xfrm>
          <a:custGeom>
            <a:rect b="b" l="l" r="r" t="t"/>
            <a:pathLst>
              <a:path extrusionOk="0" h="3125440" w="3352193">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 name="Google Shape;11;p13"/>
          <p:cNvSpPr txBox="1"/>
          <p:nvPr>
            <p:ph idx="11" type="ftr"/>
          </p:nvPr>
        </p:nvSpPr>
        <p:spPr>
          <a:xfrm>
            <a:off x="914400" y="6434560"/>
            <a:ext cx="34280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accent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 name="Google Shape;12;p13"/>
          <p:cNvSpPr txBox="1"/>
          <p:nvPr>
            <p:ph type="title"/>
          </p:nvPr>
        </p:nvSpPr>
        <p:spPr>
          <a:xfrm>
            <a:off x="908775" y="590372"/>
            <a:ext cx="10202248" cy="132589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2"/>
              </a:buClr>
              <a:buSzPts val="4000"/>
              <a:buFont typeface="Abril Fatface"/>
              <a:buNone/>
              <a:defRPr b="0" i="0" sz="4000" u="none" cap="none" strike="noStrike">
                <a:solidFill>
                  <a:schemeClr val="accent2"/>
                </a:solidFill>
                <a:latin typeface="Abril Fatface"/>
                <a:ea typeface="Abril Fatface"/>
                <a:cs typeface="Abril Fatface"/>
                <a:sym typeface="Abril Fatfac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3"/>
          <p:cNvSpPr txBox="1"/>
          <p:nvPr>
            <p:ph idx="1" type="body"/>
          </p:nvPr>
        </p:nvSpPr>
        <p:spPr>
          <a:xfrm>
            <a:off x="918825" y="1916262"/>
            <a:ext cx="10192198" cy="4133481"/>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accent5"/>
              </a:buClr>
              <a:buSzPts val="2000"/>
              <a:buFont typeface="Arial"/>
              <a:buChar char="•"/>
              <a:defRPr b="0" i="0" sz="2000" u="none" cap="none" strike="noStrike">
                <a:solidFill>
                  <a:schemeClr val="dk2"/>
                </a:solidFill>
                <a:latin typeface="Arial"/>
                <a:ea typeface="Arial"/>
                <a:cs typeface="Arial"/>
                <a:sym typeface="Arial"/>
              </a:defRPr>
            </a:lvl1pPr>
            <a:lvl2pPr indent="-342900" lvl="1" marL="914400" marR="0" rtl="0" algn="l">
              <a:lnSpc>
                <a:spcPct val="120000"/>
              </a:lnSpc>
              <a:spcBef>
                <a:spcPts val="500"/>
              </a:spcBef>
              <a:spcAft>
                <a:spcPts val="0"/>
              </a:spcAft>
              <a:buClr>
                <a:schemeClr val="accent5"/>
              </a:buClr>
              <a:buSzPts val="1800"/>
              <a:buFont typeface="Arial"/>
              <a:buChar char="•"/>
              <a:defRPr b="0" i="0" sz="1800" u="none" cap="none" strike="noStrike">
                <a:solidFill>
                  <a:schemeClr val="dk2"/>
                </a:solidFill>
                <a:latin typeface="Arial"/>
                <a:ea typeface="Arial"/>
                <a:cs typeface="Arial"/>
                <a:sym typeface="Arial"/>
              </a:defRPr>
            </a:lvl2pPr>
            <a:lvl3pPr indent="-330200" lvl="2" marL="1371600" marR="0" rtl="0" algn="l">
              <a:lnSpc>
                <a:spcPct val="120000"/>
              </a:lnSpc>
              <a:spcBef>
                <a:spcPts val="500"/>
              </a:spcBef>
              <a:spcAft>
                <a:spcPts val="0"/>
              </a:spcAft>
              <a:buClr>
                <a:schemeClr val="accent5"/>
              </a:buClr>
              <a:buSzPts val="1600"/>
              <a:buFont typeface="Arial"/>
              <a:buChar char="•"/>
              <a:defRPr b="0" i="0" sz="1600" u="none" cap="none" strike="noStrike">
                <a:solidFill>
                  <a:schemeClr val="dk2"/>
                </a:solidFill>
                <a:latin typeface="Arial"/>
                <a:ea typeface="Arial"/>
                <a:cs typeface="Arial"/>
                <a:sym typeface="Arial"/>
              </a:defRPr>
            </a:lvl3pPr>
            <a:lvl4pPr indent="-317500" lvl="3" marL="1828800" marR="0" rtl="0" algn="l">
              <a:lnSpc>
                <a:spcPct val="120000"/>
              </a:lnSpc>
              <a:spcBef>
                <a:spcPts val="500"/>
              </a:spcBef>
              <a:spcAft>
                <a:spcPts val="0"/>
              </a:spcAft>
              <a:buClr>
                <a:schemeClr val="accent5"/>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20000"/>
              </a:lnSpc>
              <a:spcBef>
                <a:spcPts val="500"/>
              </a:spcBef>
              <a:spcAft>
                <a:spcPts val="0"/>
              </a:spcAft>
              <a:buClr>
                <a:schemeClr val="accent5"/>
              </a:buClr>
              <a:buSzPts val="1400"/>
              <a:buFont typeface="Arial"/>
              <a:buChar char="•"/>
              <a:defRPr b="0" i="0" sz="14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 name="Google Shape;14;p13"/>
          <p:cNvSpPr txBox="1"/>
          <p:nvPr>
            <p:ph idx="10" type="dt"/>
          </p:nvPr>
        </p:nvSpPr>
        <p:spPr>
          <a:xfrm>
            <a:off x="9017000" y="6433202"/>
            <a:ext cx="2374150" cy="367841"/>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13"/>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FFFFF"/>
                </a:solidFill>
                <a:latin typeface="Abril Fatface"/>
                <a:ea typeface="Abril Fatface"/>
                <a:cs typeface="Abril Fatface"/>
                <a:sym typeface="Abril Fatface"/>
              </a:defRPr>
            </a:lvl1pPr>
            <a:lvl2pPr indent="0" lvl="1" marL="0" marR="0" rtl="0" algn="r">
              <a:spcBef>
                <a:spcPts val="0"/>
              </a:spcBef>
              <a:buNone/>
              <a:defRPr b="0" i="0" sz="2000" u="none" cap="none" strike="noStrike">
                <a:solidFill>
                  <a:srgbClr val="FFFFFF"/>
                </a:solidFill>
                <a:latin typeface="Abril Fatface"/>
                <a:ea typeface="Abril Fatface"/>
                <a:cs typeface="Abril Fatface"/>
                <a:sym typeface="Abril Fatface"/>
              </a:defRPr>
            </a:lvl2pPr>
            <a:lvl3pPr indent="0" lvl="2" marL="0" marR="0" rtl="0" algn="r">
              <a:spcBef>
                <a:spcPts val="0"/>
              </a:spcBef>
              <a:buNone/>
              <a:defRPr b="0" i="0" sz="2000" u="none" cap="none" strike="noStrike">
                <a:solidFill>
                  <a:srgbClr val="FFFFFF"/>
                </a:solidFill>
                <a:latin typeface="Abril Fatface"/>
                <a:ea typeface="Abril Fatface"/>
                <a:cs typeface="Abril Fatface"/>
                <a:sym typeface="Abril Fatface"/>
              </a:defRPr>
            </a:lvl3pPr>
            <a:lvl4pPr indent="0" lvl="3" marL="0" marR="0" rtl="0" algn="r">
              <a:spcBef>
                <a:spcPts val="0"/>
              </a:spcBef>
              <a:buNone/>
              <a:defRPr b="0" i="0" sz="2000" u="none" cap="none" strike="noStrike">
                <a:solidFill>
                  <a:srgbClr val="FFFFFF"/>
                </a:solidFill>
                <a:latin typeface="Abril Fatface"/>
                <a:ea typeface="Abril Fatface"/>
                <a:cs typeface="Abril Fatface"/>
                <a:sym typeface="Abril Fatface"/>
              </a:defRPr>
            </a:lvl4pPr>
            <a:lvl5pPr indent="0" lvl="4" marL="0" marR="0" rtl="0" algn="r">
              <a:spcBef>
                <a:spcPts val="0"/>
              </a:spcBef>
              <a:buNone/>
              <a:defRPr b="0" i="0" sz="2000" u="none" cap="none" strike="noStrike">
                <a:solidFill>
                  <a:srgbClr val="FFFFFF"/>
                </a:solidFill>
                <a:latin typeface="Abril Fatface"/>
                <a:ea typeface="Abril Fatface"/>
                <a:cs typeface="Abril Fatface"/>
                <a:sym typeface="Abril Fatface"/>
              </a:defRPr>
            </a:lvl5pPr>
            <a:lvl6pPr indent="0" lvl="5" marL="0" marR="0" rtl="0" algn="r">
              <a:spcBef>
                <a:spcPts val="0"/>
              </a:spcBef>
              <a:buNone/>
              <a:defRPr b="0" i="0" sz="2000" u="none" cap="none" strike="noStrike">
                <a:solidFill>
                  <a:srgbClr val="FFFFFF"/>
                </a:solidFill>
                <a:latin typeface="Abril Fatface"/>
                <a:ea typeface="Abril Fatface"/>
                <a:cs typeface="Abril Fatface"/>
                <a:sym typeface="Abril Fatface"/>
              </a:defRPr>
            </a:lvl6pPr>
            <a:lvl7pPr indent="0" lvl="6" marL="0" marR="0" rtl="0" algn="r">
              <a:spcBef>
                <a:spcPts val="0"/>
              </a:spcBef>
              <a:buNone/>
              <a:defRPr b="0" i="0" sz="2000" u="none" cap="none" strike="noStrike">
                <a:solidFill>
                  <a:srgbClr val="FFFFFF"/>
                </a:solidFill>
                <a:latin typeface="Abril Fatface"/>
                <a:ea typeface="Abril Fatface"/>
                <a:cs typeface="Abril Fatface"/>
                <a:sym typeface="Abril Fatface"/>
              </a:defRPr>
            </a:lvl7pPr>
            <a:lvl8pPr indent="0" lvl="7" marL="0" marR="0" rtl="0" algn="r">
              <a:spcBef>
                <a:spcPts val="0"/>
              </a:spcBef>
              <a:buNone/>
              <a:defRPr b="0" i="0" sz="2000" u="none" cap="none" strike="noStrike">
                <a:solidFill>
                  <a:srgbClr val="FFFFFF"/>
                </a:solidFill>
                <a:latin typeface="Abril Fatface"/>
                <a:ea typeface="Abril Fatface"/>
                <a:cs typeface="Abril Fatface"/>
                <a:sym typeface="Abril Fatface"/>
              </a:defRPr>
            </a:lvl8pPr>
            <a:lvl9pPr indent="0" lvl="8" marL="0" marR="0" rtl="0" algn="r">
              <a:spcBef>
                <a:spcPts val="0"/>
              </a:spcBef>
              <a:buNone/>
              <a:defRPr b="0" i="0" sz="2000" u="none" cap="none" strike="noStrike">
                <a:solidFill>
                  <a:srgbClr val="FFFFFF"/>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6" pos="4416">
          <p15:clr>
            <a:srgbClr val="F26B43"/>
          </p15:clr>
        </p15:guide>
        <p15:guide id="7" pos="5568">
          <p15:clr>
            <a:srgbClr val="F26B43"/>
          </p15:clr>
        </p15:guide>
        <p15:guide id="8" pos="7296">
          <p15:clr>
            <a:srgbClr val="F26B43"/>
          </p15:clr>
        </p15:guide>
        <p15:guide id="9" pos="2688">
          <p15:clr>
            <a:srgbClr val="F26B43"/>
          </p15:clr>
        </p15:guide>
        <p15:guide id="10" pos="1536">
          <p15:clr>
            <a:srgbClr val="F26B43"/>
          </p15:clr>
        </p15:guide>
        <p15:guide id="11" pos="384">
          <p15:clr>
            <a:srgbClr val="F26B43"/>
          </p15:clr>
        </p15:guide>
        <p15:guide id="12" pos="2112">
          <p15:clr>
            <a:srgbClr val="F26B43"/>
          </p15:clr>
        </p15:guide>
        <p15:guide id="13" pos="4992">
          <p15:clr>
            <a:srgbClr val="F26B43"/>
          </p15:clr>
        </p15:guide>
        <p15:guide id="14" pos="6720">
          <p15:clr>
            <a:srgbClr val="F26B43"/>
          </p15:clr>
        </p15:guide>
        <p15:guide id="15" pos="960">
          <p15:clr>
            <a:srgbClr val="F26B43"/>
          </p15:clr>
        </p15:guide>
        <p15:guide id="16" pos="3264">
          <p15:clr>
            <a:srgbClr val="F26B43"/>
          </p15:clr>
        </p15:guide>
        <p15:guide id="17" orient="horz" pos="1008">
          <p15:clr>
            <a:srgbClr val="F26B43"/>
          </p15:clr>
        </p15:guide>
        <p15:guide id="18" orient="horz" pos="3888">
          <p15:clr>
            <a:srgbClr val="F26B43"/>
          </p15:clr>
        </p15:guide>
        <p15:guide id="19" pos="6144">
          <p15:clr>
            <a:srgbClr val="F26B43"/>
          </p15:clr>
        </p15:guide>
        <p15:guide id="20" orient="horz" pos="1584">
          <p15:clr>
            <a:srgbClr val="F26B43"/>
          </p15:clr>
        </p15:guide>
        <p15:guide id="21" pos="576">
          <p15:clr>
            <a:srgbClr val="F26B43"/>
          </p15:clr>
        </p15:guide>
        <p15:guide id="22" pos="7104">
          <p15:clr>
            <a:srgbClr val="F26B43"/>
          </p15:clr>
        </p15:guide>
        <p15:guide id="23" pos="768">
          <p15:clr>
            <a:srgbClr val="F26B43"/>
          </p15:clr>
        </p15:guide>
        <p15:guide id="24" pos="69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22.png"/><Relationship Id="rId5" Type="http://schemas.openxmlformats.org/officeDocument/2006/relationships/image" Target="../media/image20.png"/><Relationship Id="rId6"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0.png"/><Relationship Id="rId6" Type="http://schemas.openxmlformats.org/officeDocument/2006/relationships/image" Target="../media/image8.png"/><Relationship Id="rId7"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12.jpg"/><Relationship Id="rId5"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7.jpg"/><Relationship Id="rId4" Type="http://schemas.openxmlformats.org/officeDocument/2006/relationships/image" Target="../media/image2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jpg"/><Relationship Id="rId4" Type="http://schemas.openxmlformats.org/officeDocument/2006/relationships/image" Target="../media/image21.jpg"/><Relationship Id="rId5"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Skyline aerial view" id="183" name="Google Shape;183;p1"/>
          <p:cNvPicPr preferRelativeResize="0"/>
          <p:nvPr>
            <p:ph idx="2" type="pic"/>
          </p:nvPr>
        </p:nvPicPr>
        <p:blipFill rotWithShape="1">
          <a:blip r:embed="rId3">
            <a:alphaModFix/>
          </a:blip>
          <a:srcRect b="4373" l="0" r="0" t="4373"/>
          <a:stretch/>
        </p:blipFill>
        <p:spPr>
          <a:xfrm>
            <a:off x="0" y="0"/>
            <a:ext cx="11273115" cy="6858000"/>
          </a:xfrm>
          <a:prstGeom prst="rect">
            <a:avLst/>
          </a:prstGeom>
          <a:solidFill>
            <a:schemeClr val="accent6"/>
          </a:solidFill>
          <a:ln>
            <a:noFill/>
          </a:ln>
        </p:spPr>
      </p:pic>
      <p:sp>
        <p:nvSpPr>
          <p:cNvPr id="184" name="Google Shape;184;p1"/>
          <p:cNvSpPr txBox="1"/>
          <p:nvPr>
            <p:ph type="ctrTitle"/>
          </p:nvPr>
        </p:nvSpPr>
        <p:spPr>
          <a:xfrm>
            <a:off x="609522" y="3851236"/>
            <a:ext cx="11582479" cy="3006764"/>
          </a:xfrm>
          <a:prstGeom prst="rect">
            <a:avLst/>
          </a:prstGeom>
          <a:solidFill>
            <a:schemeClr val="accent2">
              <a:alpha val="80000"/>
            </a:schemeClr>
          </a:solidFill>
          <a:ln>
            <a:noFill/>
          </a:ln>
        </p:spPr>
        <p:txBody>
          <a:bodyPr anchorCtr="0" anchor="t" bIns="45700" lIns="91425" spcFirstLastPara="1" rIns="91425" wrap="square" tIns="45700">
            <a:noAutofit/>
          </a:bodyPr>
          <a:lstStyle/>
          <a:p>
            <a:pPr indent="0" lvl="0" marL="1371600" rtl="0" algn="l">
              <a:lnSpc>
                <a:spcPct val="100000"/>
              </a:lnSpc>
              <a:spcBef>
                <a:spcPts val="0"/>
              </a:spcBef>
              <a:spcAft>
                <a:spcPts val="0"/>
              </a:spcAft>
              <a:buClr>
                <a:schemeClr val="lt2"/>
              </a:buClr>
              <a:buSzPts val="4000"/>
              <a:buFont typeface="Abril Fatface"/>
              <a:buNone/>
            </a:pPr>
            <a:r>
              <a:rPr b="1" lang="en-US">
                <a:latin typeface="Federo"/>
                <a:ea typeface="Federo"/>
                <a:cs typeface="Federo"/>
                <a:sym typeface="Federo"/>
              </a:rPr>
              <a:t>Ozone Pollution Observations and Studies in New York City Area</a:t>
            </a:r>
            <a:r>
              <a:rPr lang="en-US"/>
              <a:t> </a:t>
            </a:r>
            <a:endParaRPr/>
          </a:p>
        </p:txBody>
      </p:sp>
      <p:sp>
        <p:nvSpPr>
          <p:cNvPr id="185" name="Google Shape;185;p1"/>
          <p:cNvSpPr txBox="1"/>
          <p:nvPr>
            <p:ph idx="1" type="body"/>
          </p:nvPr>
        </p:nvSpPr>
        <p:spPr>
          <a:xfrm>
            <a:off x="2000625" y="5717253"/>
            <a:ext cx="6718800" cy="927300"/>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SzPts val="2000"/>
              <a:buNone/>
            </a:pPr>
            <a:r>
              <a:rPr lang="en-US"/>
              <a:t>Mentor: Dingdong Li, Yonghua Wu</a:t>
            </a:r>
            <a:endParaRPr/>
          </a:p>
          <a:p>
            <a:pPr indent="-228600" lvl="0" marL="228600" rtl="0" algn="l">
              <a:lnSpc>
                <a:spcPct val="120000"/>
              </a:lnSpc>
              <a:spcBef>
                <a:spcPts val="1000"/>
              </a:spcBef>
              <a:spcAft>
                <a:spcPts val="0"/>
              </a:spcAft>
              <a:buSzPts val="2000"/>
              <a:buNone/>
            </a:pPr>
            <a:r>
              <a:rPr lang="en-US"/>
              <a:t>Optical Remote Sensing Lab, CCNY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07" name="Shape 307"/>
        <p:cNvGrpSpPr/>
        <p:nvPr/>
      </p:nvGrpSpPr>
      <p:grpSpPr>
        <a:xfrm>
          <a:off x="0" y="0"/>
          <a:ext cx="0" cy="0"/>
          <a:chOff x="0" y="0"/>
          <a:chExt cx="0" cy="0"/>
        </a:xfrm>
      </p:grpSpPr>
      <p:sp>
        <p:nvSpPr>
          <p:cNvPr id="308" name="Google Shape;308;p11"/>
          <p:cNvSpPr/>
          <p:nvPr/>
        </p:nvSpPr>
        <p:spPr>
          <a:xfrm>
            <a:off x="8844703" y="3732560"/>
            <a:ext cx="3352193" cy="3125440"/>
          </a:xfrm>
          <a:custGeom>
            <a:rect b="b" l="l" r="r" t="t"/>
            <a:pathLst>
              <a:path extrusionOk="0" h="3125440" w="3352193">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9" name="Google Shape;309;p11"/>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0" name="Google Shape;310;p11"/>
          <p:cNvSpPr/>
          <p:nvPr/>
        </p:nvSpPr>
        <p:spPr>
          <a:xfrm>
            <a:off x="0" y="0"/>
            <a:ext cx="12192000" cy="212896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1" name="Google Shape;311;p11"/>
          <p:cNvSpPr/>
          <p:nvPr/>
        </p:nvSpPr>
        <p:spPr>
          <a:xfrm flipH="1">
            <a:off x="9860295" y="0"/>
            <a:ext cx="2343647" cy="4385568"/>
          </a:xfrm>
          <a:custGeom>
            <a:rect b="b" l="l" r="r" t="t"/>
            <a:pathLst>
              <a:path extrusionOk="0" h="4385568" w="2343647">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2" name="Google Shape;312;p11"/>
          <p:cNvSpPr/>
          <p:nvPr/>
        </p:nvSpPr>
        <p:spPr>
          <a:xfrm flipH="1">
            <a:off x="9860295" y="0"/>
            <a:ext cx="2343647" cy="4385568"/>
          </a:xfrm>
          <a:custGeom>
            <a:rect b="b" l="l" r="r" t="t"/>
            <a:pathLst>
              <a:path extrusionOk="0" h="4385568" w="2343647">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rgbClr val="116069">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3" name="Google Shape;313;p11"/>
          <p:cNvSpPr txBox="1"/>
          <p:nvPr>
            <p:ph type="title"/>
          </p:nvPr>
        </p:nvSpPr>
        <p:spPr>
          <a:xfrm>
            <a:off x="914401" y="430307"/>
            <a:ext cx="9914859" cy="13716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FFFFF"/>
              </a:buClr>
              <a:buSzPts val="4000"/>
              <a:buFont typeface="Federo"/>
              <a:buNone/>
            </a:pPr>
            <a:r>
              <a:rPr b="1" lang="en-US">
                <a:solidFill>
                  <a:srgbClr val="FFFFFF"/>
                </a:solidFill>
                <a:latin typeface="Federo"/>
                <a:ea typeface="Federo"/>
                <a:cs typeface="Federo"/>
                <a:sym typeface="Federo"/>
              </a:rPr>
              <a:t>Research Outcome</a:t>
            </a:r>
            <a:endParaRPr/>
          </a:p>
        </p:txBody>
      </p:sp>
      <p:sp>
        <p:nvSpPr>
          <p:cNvPr id="314" name="Google Shape;314;p11"/>
          <p:cNvSpPr txBox="1"/>
          <p:nvPr>
            <p:ph idx="1" type="body"/>
          </p:nvPr>
        </p:nvSpPr>
        <p:spPr>
          <a:xfrm>
            <a:off x="1890444" y="2381911"/>
            <a:ext cx="8777556" cy="4051904"/>
          </a:xfrm>
          <a:prstGeom prst="rect">
            <a:avLst/>
          </a:prstGeom>
          <a:noFill/>
          <a:ln>
            <a:noFill/>
          </a:ln>
        </p:spPr>
        <p:txBody>
          <a:bodyPr anchorCtr="0" anchor="t" bIns="45700" lIns="91425" spcFirstLastPara="1" rIns="91425" wrap="square" tIns="45700">
            <a:normAutofit lnSpcReduction="10000"/>
          </a:bodyPr>
          <a:lstStyle/>
          <a:p>
            <a:pPr indent="-228600" lvl="0" marL="342900" rtl="0" algn="l">
              <a:lnSpc>
                <a:spcPct val="120000"/>
              </a:lnSpc>
              <a:spcBef>
                <a:spcPts val="0"/>
              </a:spcBef>
              <a:spcAft>
                <a:spcPts val="0"/>
              </a:spcAft>
              <a:buSzPts val="2800"/>
              <a:buFont typeface="Arial"/>
              <a:buChar char="•"/>
            </a:pPr>
            <a:r>
              <a:rPr lang="en-US" sz="2800">
                <a:latin typeface="Avenir"/>
                <a:ea typeface="Avenir"/>
                <a:cs typeface="Avenir"/>
                <a:sym typeface="Avenir"/>
              </a:rPr>
              <a:t>Deepen the understanding remote sensing applications in the air quality studies.</a:t>
            </a:r>
            <a:endParaRPr>
              <a:latin typeface="Avenir"/>
              <a:ea typeface="Avenir"/>
              <a:cs typeface="Avenir"/>
              <a:sym typeface="Avenir"/>
            </a:endParaRPr>
          </a:p>
          <a:p>
            <a:pPr indent="-228600" lvl="0" marL="342900" rtl="0" algn="l">
              <a:lnSpc>
                <a:spcPct val="120000"/>
              </a:lnSpc>
              <a:spcBef>
                <a:spcPts val="1000"/>
              </a:spcBef>
              <a:spcAft>
                <a:spcPts val="0"/>
              </a:spcAft>
              <a:buSzPts val="2800"/>
              <a:buFont typeface="Arial"/>
              <a:buChar char="•"/>
            </a:pPr>
            <a:r>
              <a:rPr lang="en-US" sz="2800">
                <a:latin typeface="Avenir"/>
                <a:ea typeface="Avenir"/>
                <a:cs typeface="Avenir"/>
                <a:sym typeface="Avenir"/>
              </a:rPr>
              <a:t> Training opportunities on multiple remote sensing instrument operations and observations.</a:t>
            </a:r>
            <a:endParaRPr/>
          </a:p>
          <a:p>
            <a:pPr indent="-228600" lvl="0" marL="342900" rtl="0" algn="l">
              <a:lnSpc>
                <a:spcPct val="120000"/>
              </a:lnSpc>
              <a:spcBef>
                <a:spcPts val="1000"/>
              </a:spcBef>
              <a:spcAft>
                <a:spcPts val="0"/>
              </a:spcAft>
              <a:buSzPts val="2800"/>
              <a:buFont typeface="Arial"/>
              <a:buChar char="•"/>
            </a:pPr>
            <a:r>
              <a:rPr lang="en-US" sz="2800">
                <a:latin typeface="Avenir"/>
                <a:ea typeface="Avenir"/>
                <a:cs typeface="Avenir"/>
                <a:sym typeface="Avenir"/>
              </a:rPr>
              <a:t>Develop research skills: literature review, data analysis and visualization, communicating findings.</a:t>
            </a:r>
            <a:endParaRPr/>
          </a:p>
          <a:p>
            <a:pPr indent="-228600" lvl="0" marL="342900" rtl="0" algn="l">
              <a:lnSpc>
                <a:spcPct val="120000"/>
              </a:lnSpc>
              <a:spcBef>
                <a:spcPts val="1000"/>
              </a:spcBef>
              <a:spcAft>
                <a:spcPts val="0"/>
              </a:spcAft>
              <a:buSzPts val="2800"/>
              <a:buFont typeface="Arial"/>
              <a:buChar char="•"/>
            </a:pPr>
            <a:r>
              <a:rPr lang="en-US" sz="2800">
                <a:latin typeface="Avenir"/>
                <a:ea typeface="Avenir"/>
                <a:cs typeface="Avenir"/>
                <a:sym typeface="Avenir"/>
              </a:rPr>
              <a:t>Have Fun!</a:t>
            </a:r>
            <a:endParaRPr/>
          </a:p>
          <a:p>
            <a:pPr indent="-50800" lvl="0" marL="342900" rtl="0" algn="l">
              <a:lnSpc>
                <a:spcPct val="120000"/>
              </a:lnSpc>
              <a:spcBef>
                <a:spcPts val="1000"/>
              </a:spcBef>
              <a:spcAft>
                <a:spcPts val="0"/>
              </a:spcAft>
              <a:buSzPts val="2800"/>
              <a:buFont typeface="Arial"/>
              <a:buNone/>
            </a:pPr>
            <a:r>
              <a:t/>
            </a:r>
            <a:endParaRPr sz="2800">
              <a:latin typeface="Avenir"/>
              <a:ea typeface="Avenir"/>
              <a:cs typeface="Avenir"/>
              <a:sym typeface="Avenir"/>
            </a:endParaRPr>
          </a:p>
          <a:p>
            <a:pPr indent="-50800" lvl="0" marL="342900" rtl="0" algn="l">
              <a:lnSpc>
                <a:spcPct val="120000"/>
              </a:lnSpc>
              <a:spcBef>
                <a:spcPts val="1000"/>
              </a:spcBef>
              <a:spcAft>
                <a:spcPts val="0"/>
              </a:spcAft>
              <a:buSzPts val="2800"/>
              <a:buFont typeface="Arial"/>
              <a:buNone/>
            </a:pPr>
            <a:r>
              <a:t/>
            </a:r>
            <a:endParaRPr sz="2800">
              <a:latin typeface="Avenir"/>
              <a:ea typeface="Avenir"/>
              <a:cs typeface="Avenir"/>
              <a:sym typeface="Avenir"/>
            </a:endParaRPr>
          </a:p>
          <a:p>
            <a:pPr indent="-50800" lvl="0" marL="342900" rtl="0" algn="l">
              <a:lnSpc>
                <a:spcPct val="120000"/>
              </a:lnSpc>
              <a:spcBef>
                <a:spcPts val="1000"/>
              </a:spcBef>
              <a:spcAft>
                <a:spcPts val="0"/>
              </a:spcAft>
              <a:buSzPts val="2800"/>
              <a:buFont typeface="Arial"/>
              <a:buNone/>
            </a:pPr>
            <a:r>
              <a:t/>
            </a:r>
            <a:endParaRPr sz="2800">
              <a:latin typeface="Avenir"/>
              <a:ea typeface="Avenir"/>
              <a:cs typeface="Avenir"/>
              <a:sym typeface="Avenir"/>
            </a:endParaRPr>
          </a:p>
        </p:txBody>
      </p:sp>
      <p:sp>
        <p:nvSpPr>
          <p:cNvPr id="315" name="Google Shape;315;p11"/>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en-US" sz="1900">
                <a:solidFill>
                  <a:schemeClr val="accent2"/>
                </a:solidFill>
              </a:rPr>
              <a:t>‹#›</a:t>
            </a:fld>
            <a:endParaRPr sz="1900">
              <a:solidFill>
                <a:schemeClr val="accent2"/>
              </a:solidFill>
            </a:endParaRPr>
          </a:p>
        </p:txBody>
      </p:sp>
      <p:pic>
        <p:nvPicPr>
          <p:cNvPr descr="Satellite with solid fill" id="316" name="Google Shape;316;p11"/>
          <p:cNvPicPr preferRelativeResize="0"/>
          <p:nvPr/>
        </p:nvPicPr>
        <p:blipFill rotWithShape="1">
          <a:blip r:embed="rId3">
            <a:alphaModFix/>
          </a:blip>
          <a:srcRect b="0" l="0" r="0" t="0"/>
          <a:stretch/>
        </p:blipFill>
        <p:spPr>
          <a:xfrm>
            <a:off x="1203789" y="3494069"/>
            <a:ext cx="623299" cy="623299"/>
          </a:xfrm>
          <a:prstGeom prst="rect">
            <a:avLst/>
          </a:prstGeom>
          <a:noFill/>
          <a:ln>
            <a:noFill/>
          </a:ln>
        </p:spPr>
      </p:pic>
      <p:pic>
        <p:nvPicPr>
          <p:cNvPr descr="Power Plant with solid fill" id="317" name="Google Shape;317;p11"/>
          <p:cNvPicPr preferRelativeResize="0"/>
          <p:nvPr/>
        </p:nvPicPr>
        <p:blipFill rotWithShape="1">
          <a:blip r:embed="rId4">
            <a:alphaModFix/>
          </a:blip>
          <a:srcRect b="0" l="0" r="0" t="0"/>
          <a:stretch/>
        </p:blipFill>
        <p:spPr>
          <a:xfrm>
            <a:off x="1203789" y="2381036"/>
            <a:ext cx="623299" cy="623299"/>
          </a:xfrm>
          <a:prstGeom prst="rect">
            <a:avLst/>
          </a:prstGeom>
          <a:noFill/>
          <a:ln>
            <a:noFill/>
          </a:ln>
        </p:spPr>
      </p:pic>
      <p:pic>
        <p:nvPicPr>
          <p:cNvPr descr="Research with solid fill" id="318" name="Google Shape;318;p11"/>
          <p:cNvPicPr preferRelativeResize="0"/>
          <p:nvPr/>
        </p:nvPicPr>
        <p:blipFill rotWithShape="1">
          <a:blip r:embed="rId5">
            <a:alphaModFix/>
          </a:blip>
          <a:srcRect b="0" l="0" r="0" t="0"/>
          <a:stretch/>
        </p:blipFill>
        <p:spPr>
          <a:xfrm>
            <a:off x="1195227" y="4547171"/>
            <a:ext cx="631861" cy="640423"/>
          </a:xfrm>
          <a:prstGeom prst="rect">
            <a:avLst/>
          </a:prstGeom>
          <a:noFill/>
          <a:ln>
            <a:noFill/>
          </a:ln>
        </p:spPr>
      </p:pic>
      <p:pic>
        <p:nvPicPr>
          <p:cNvPr descr="Beach ball with solid fill" id="319" name="Google Shape;319;p11"/>
          <p:cNvPicPr preferRelativeResize="0"/>
          <p:nvPr/>
        </p:nvPicPr>
        <p:blipFill rotWithShape="1">
          <a:blip r:embed="rId6">
            <a:alphaModFix/>
          </a:blip>
          <a:srcRect b="0" l="0" r="0" t="0"/>
          <a:stretch/>
        </p:blipFill>
        <p:spPr>
          <a:xfrm>
            <a:off x="1135294" y="5506092"/>
            <a:ext cx="691794" cy="6917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2"/>
          <p:cNvSpPr txBox="1"/>
          <p:nvPr>
            <p:ph type="title"/>
          </p:nvPr>
        </p:nvSpPr>
        <p:spPr>
          <a:xfrm>
            <a:off x="5963479" y="596393"/>
            <a:ext cx="5618922" cy="15425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4000"/>
              <a:buFont typeface="Federo"/>
              <a:buNone/>
            </a:pPr>
            <a:r>
              <a:rPr b="1" lang="en-US">
                <a:latin typeface="Federo"/>
                <a:ea typeface="Federo"/>
                <a:cs typeface="Federo"/>
                <a:sym typeface="Federo"/>
              </a:rPr>
              <a:t>Thank You</a:t>
            </a:r>
            <a:endParaRPr/>
          </a:p>
        </p:txBody>
      </p:sp>
      <p:pic>
        <p:nvPicPr>
          <p:cNvPr descr="The Northern Lights " id="325" name="Google Shape;325;p12"/>
          <p:cNvPicPr preferRelativeResize="0"/>
          <p:nvPr>
            <p:ph idx="2" type="pic"/>
          </p:nvPr>
        </p:nvPicPr>
        <p:blipFill rotWithShape="1">
          <a:blip r:embed="rId3">
            <a:alphaModFix/>
          </a:blip>
          <a:srcRect b="0" l="0" r="0" t="0"/>
          <a:stretch/>
        </p:blipFill>
        <p:spPr>
          <a:xfrm>
            <a:off x="0" y="-1"/>
            <a:ext cx="5181600" cy="6857999"/>
          </a:xfrm>
          <a:prstGeom prst="rect">
            <a:avLst/>
          </a:prstGeom>
          <a:solidFill>
            <a:schemeClr val="accent6"/>
          </a:solidFill>
          <a:ln>
            <a:noFill/>
          </a:ln>
        </p:spPr>
      </p:pic>
      <p:sp>
        <p:nvSpPr>
          <p:cNvPr id="326" name="Google Shape;326;p12"/>
          <p:cNvSpPr txBox="1"/>
          <p:nvPr>
            <p:ph idx="1" type="body"/>
          </p:nvPr>
        </p:nvSpPr>
        <p:spPr>
          <a:xfrm>
            <a:off x="5963478" y="2138901"/>
            <a:ext cx="5618922" cy="4033299"/>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None/>
            </a:pPr>
            <a:r>
              <a:rPr lang="en-US"/>
              <a:t>Dingdong Li</a:t>
            </a:r>
            <a:endParaRPr/>
          </a:p>
          <a:p>
            <a:pPr indent="-228600" lvl="0" marL="228600" rtl="0" algn="l">
              <a:lnSpc>
                <a:spcPct val="120000"/>
              </a:lnSpc>
              <a:spcBef>
                <a:spcPts val="1000"/>
              </a:spcBef>
              <a:spcAft>
                <a:spcPts val="0"/>
              </a:spcAft>
              <a:buSzPts val="2000"/>
              <a:buNone/>
            </a:pPr>
            <a:r>
              <a:rPr lang="en-US"/>
              <a:t>dli006@citymail.cuny.edu</a:t>
            </a:r>
            <a:endParaRPr/>
          </a:p>
          <a:p>
            <a:pPr indent="-228600" lvl="0" marL="228600" rtl="0" algn="l">
              <a:lnSpc>
                <a:spcPct val="120000"/>
              </a:lnSpc>
              <a:spcBef>
                <a:spcPts val="1000"/>
              </a:spcBef>
              <a:spcAft>
                <a:spcPts val="0"/>
              </a:spcAft>
              <a:buSzPts val="2000"/>
              <a:buNone/>
            </a:pPr>
            <a:r>
              <a:t/>
            </a:r>
            <a:endParaRPr/>
          </a:p>
        </p:txBody>
      </p:sp>
      <p:sp>
        <p:nvSpPr>
          <p:cNvPr id="327" name="Google Shape;327;p12"/>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89" name="Shape 189"/>
        <p:cNvGrpSpPr/>
        <p:nvPr/>
      </p:nvGrpSpPr>
      <p:grpSpPr>
        <a:xfrm>
          <a:off x="0" y="0"/>
          <a:ext cx="0" cy="0"/>
          <a:chOff x="0" y="0"/>
          <a:chExt cx="0" cy="0"/>
        </a:xfrm>
      </p:grpSpPr>
      <p:sp>
        <p:nvSpPr>
          <p:cNvPr id="190" name="Google Shape;190;p2"/>
          <p:cNvSpPr/>
          <p:nvPr/>
        </p:nvSpPr>
        <p:spPr>
          <a:xfrm>
            <a:off x="8844703" y="3732560"/>
            <a:ext cx="3352193" cy="3125440"/>
          </a:xfrm>
          <a:custGeom>
            <a:rect b="b" l="l" r="r" t="t"/>
            <a:pathLst>
              <a:path extrusionOk="0" h="3125440" w="3352193">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1" name="Google Shape;191;p2"/>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2" name="Google Shape;192;p2"/>
          <p:cNvSpPr/>
          <p:nvPr/>
        </p:nvSpPr>
        <p:spPr>
          <a:xfrm>
            <a:off x="0" y="1"/>
            <a:ext cx="42672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3" name="Google Shape;193;p2"/>
          <p:cNvSpPr/>
          <p:nvPr/>
        </p:nvSpPr>
        <p:spPr>
          <a:xfrm rot="5400000">
            <a:off x="3091741" y="3249454"/>
            <a:ext cx="2353172" cy="4863918"/>
          </a:xfrm>
          <a:custGeom>
            <a:rect b="b" l="l" r="r" t="t"/>
            <a:pathLst>
              <a:path extrusionOk="0" h="4863918" w="2353172">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4" name="Google Shape;194;p2"/>
          <p:cNvSpPr/>
          <p:nvPr/>
        </p:nvSpPr>
        <p:spPr>
          <a:xfrm rot="5400000">
            <a:off x="3083790" y="3249455"/>
            <a:ext cx="2353172" cy="4863918"/>
          </a:xfrm>
          <a:custGeom>
            <a:rect b="b" l="l" r="r" t="t"/>
            <a:pathLst>
              <a:path extrusionOk="0" h="4863918" w="2353172">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rgbClr val="116069">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5" name="Google Shape;195;p2"/>
          <p:cNvSpPr txBox="1"/>
          <p:nvPr>
            <p:ph type="title"/>
          </p:nvPr>
        </p:nvSpPr>
        <p:spPr>
          <a:xfrm>
            <a:off x="609600" y="685800"/>
            <a:ext cx="3358776" cy="3886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FFFFFF"/>
              </a:buClr>
              <a:buSzPts val="4000"/>
              <a:buFont typeface="Federo"/>
              <a:buNone/>
            </a:pPr>
            <a:r>
              <a:rPr b="1" lang="en-US">
                <a:solidFill>
                  <a:srgbClr val="FFFFFF"/>
                </a:solidFill>
                <a:latin typeface="Federo"/>
                <a:ea typeface="Federo"/>
                <a:cs typeface="Federo"/>
                <a:sym typeface="Federo"/>
              </a:rPr>
              <a:t>Outline</a:t>
            </a:r>
            <a:endParaRPr/>
          </a:p>
        </p:txBody>
      </p:sp>
      <p:sp>
        <p:nvSpPr>
          <p:cNvPr id="196" name="Google Shape;196;p2"/>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en-US" sz="1900">
                <a:solidFill>
                  <a:schemeClr val="accent2"/>
                </a:solidFill>
              </a:rPr>
              <a:t>‹#›</a:t>
            </a:fld>
            <a:endParaRPr sz="1900">
              <a:solidFill>
                <a:schemeClr val="accent2"/>
              </a:solidFill>
            </a:endParaRPr>
          </a:p>
        </p:txBody>
      </p:sp>
      <p:sp>
        <p:nvSpPr>
          <p:cNvPr id="197" name="Google Shape;197;p2"/>
          <p:cNvSpPr/>
          <p:nvPr/>
        </p:nvSpPr>
        <p:spPr>
          <a:xfrm>
            <a:off x="4890499" y="726946"/>
            <a:ext cx="6897300" cy="750900"/>
          </a:xfrm>
          <a:prstGeom prst="roundRect">
            <a:avLst>
              <a:gd fmla="val 10000" name="adj"/>
            </a:avLst>
          </a:prstGeom>
          <a:solidFill>
            <a:srgbClr val="E9E6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
          <p:cNvSpPr/>
          <p:nvPr/>
        </p:nvSpPr>
        <p:spPr>
          <a:xfrm>
            <a:off x="5117679" y="895923"/>
            <a:ext cx="413100" cy="4131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
          <p:cNvSpPr/>
          <p:nvPr/>
        </p:nvSpPr>
        <p:spPr>
          <a:xfrm>
            <a:off x="5757916" y="422146"/>
            <a:ext cx="6030000" cy="75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
          <p:cNvSpPr txBox="1"/>
          <p:nvPr/>
        </p:nvSpPr>
        <p:spPr>
          <a:xfrm>
            <a:off x="5757916" y="726946"/>
            <a:ext cx="6030000" cy="750900"/>
          </a:xfrm>
          <a:prstGeom prst="rect">
            <a:avLst/>
          </a:prstGeom>
          <a:noFill/>
          <a:ln>
            <a:noFill/>
          </a:ln>
        </p:spPr>
        <p:txBody>
          <a:bodyPr anchorCtr="0" anchor="ctr" bIns="79475" lIns="79475" spcFirstLastPara="1" rIns="79475" wrap="square" tIns="79475">
            <a:noAutofit/>
          </a:bodyPr>
          <a:lstStyle/>
          <a:p>
            <a:pPr indent="0" lvl="0" marL="0" marR="0" rtl="0" algn="l">
              <a:lnSpc>
                <a:spcPct val="100000"/>
              </a:lnSpc>
              <a:spcBef>
                <a:spcPts val="0"/>
              </a:spcBef>
              <a:spcAft>
                <a:spcPts val="0"/>
              </a:spcAft>
              <a:buNone/>
            </a:pPr>
            <a:r>
              <a:rPr b="0" i="0" lang="en-US" sz="1900" u="none" cap="none" strike="noStrike">
                <a:solidFill>
                  <a:schemeClr val="dk1"/>
                </a:solidFill>
                <a:latin typeface="Arial"/>
                <a:ea typeface="Arial"/>
                <a:cs typeface="Arial"/>
                <a:sym typeface="Arial"/>
              </a:rPr>
              <a:t>Introduction</a:t>
            </a:r>
            <a:endParaRPr/>
          </a:p>
        </p:txBody>
      </p:sp>
      <p:sp>
        <p:nvSpPr>
          <p:cNvPr id="201" name="Google Shape;201;p2"/>
          <p:cNvSpPr/>
          <p:nvPr/>
        </p:nvSpPr>
        <p:spPr>
          <a:xfrm>
            <a:off x="4890499" y="1818110"/>
            <a:ext cx="6897300" cy="750900"/>
          </a:xfrm>
          <a:prstGeom prst="roundRect">
            <a:avLst>
              <a:gd fmla="val 10000" name="adj"/>
            </a:avLst>
          </a:prstGeom>
          <a:solidFill>
            <a:srgbClr val="E9E6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
          <p:cNvSpPr/>
          <p:nvPr/>
        </p:nvSpPr>
        <p:spPr>
          <a:xfrm>
            <a:off x="5117679" y="1987087"/>
            <a:ext cx="413100" cy="4131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
          <p:cNvSpPr/>
          <p:nvPr/>
        </p:nvSpPr>
        <p:spPr>
          <a:xfrm>
            <a:off x="5757916" y="1360910"/>
            <a:ext cx="6030000" cy="75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
          <p:cNvSpPr txBox="1"/>
          <p:nvPr/>
        </p:nvSpPr>
        <p:spPr>
          <a:xfrm>
            <a:off x="5757916" y="1818110"/>
            <a:ext cx="6030000" cy="750900"/>
          </a:xfrm>
          <a:prstGeom prst="rect">
            <a:avLst/>
          </a:prstGeom>
          <a:noFill/>
          <a:ln>
            <a:noFill/>
          </a:ln>
        </p:spPr>
        <p:txBody>
          <a:bodyPr anchorCtr="0" anchor="ctr" bIns="79475" lIns="79475" spcFirstLastPara="1" rIns="79475" wrap="square" tIns="79475">
            <a:noAutofit/>
          </a:bodyPr>
          <a:lstStyle/>
          <a:p>
            <a:pPr indent="0" lvl="0" marL="0" marR="0" rtl="0" algn="l">
              <a:lnSpc>
                <a:spcPct val="100000"/>
              </a:lnSpc>
              <a:spcBef>
                <a:spcPts val="0"/>
              </a:spcBef>
              <a:spcAft>
                <a:spcPts val="0"/>
              </a:spcAft>
              <a:buNone/>
            </a:pPr>
            <a:r>
              <a:rPr b="0" i="0" lang="en-US" sz="1900" u="none" cap="none" strike="noStrike">
                <a:solidFill>
                  <a:schemeClr val="dk1"/>
                </a:solidFill>
                <a:latin typeface="Arial"/>
                <a:ea typeface="Arial"/>
                <a:cs typeface="Arial"/>
                <a:sym typeface="Arial"/>
              </a:rPr>
              <a:t>Research Questions</a:t>
            </a:r>
            <a:endParaRPr/>
          </a:p>
        </p:txBody>
      </p:sp>
      <p:sp>
        <p:nvSpPr>
          <p:cNvPr id="205" name="Google Shape;205;p2"/>
          <p:cNvSpPr/>
          <p:nvPr/>
        </p:nvSpPr>
        <p:spPr>
          <a:xfrm>
            <a:off x="4890499" y="2909273"/>
            <a:ext cx="6897300" cy="750900"/>
          </a:xfrm>
          <a:prstGeom prst="roundRect">
            <a:avLst>
              <a:gd fmla="val 10000" name="adj"/>
            </a:avLst>
          </a:prstGeom>
          <a:solidFill>
            <a:srgbClr val="E9E6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
          <p:cNvSpPr/>
          <p:nvPr/>
        </p:nvSpPr>
        <p:spPr>
          <a:xfrm>
            <a:off x="5117679" y="3078251"/>
            <a:ext cx="413100" cy="413100"/>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
          <p:cNvSpPr txBox="1"/>
          <p:nvPr/>
        </p:nvSpPr>
        <p:spPr>
          <a:xfrm>
            <a:off x="5757916" y="2909273"/>
            <a:ext cx="6030000" cy="750900"/>
          </a:xfrm>
          <a:prstGeom prst="rect">
            <a:avLst/>
          </a:prstGeom>
          <a:noFill/>
          <a:ln>
            <a:noFill/>
          </a:ln>
        </p:spPr>
        <p:txBody>
          <a:bodyPr anchorCtr="0" anchor="ctr" bIns="79475" lIns="79475" spcFirstLastPara="1" rIns="79475" wrap="square" tIns="79475">
            <a:noAutofit/>
          </a:bodyPr>
          <a:lstStyle/>
          <a:p>
            <a:pPr indent="0" lvl="0" marL="0" marR="0" rtl="0" algn="l">
              <a:lnSpc>
                <a:spcPct val="100000"/>
              </a:lnSpc>
              <a:spcBef>
                <a:spcPts val="0"/>
              </a:spcBef>
              <a:spcAft>
                <a:spcPts val="0"/>
              </a:spcAft>
              <a:buNone/>
            </a:pPr>
            <a:r>
              <a:rPr b="0" i="0" lang="en-US" sz="1900" u="none" cap="none" strike="noStrike">
                <a:solidFill>
                  <a:schemeClr val="dk1"/>
                </a:solidFill>
                <a:latin typeface="Arial"/>
                <a:ea typeface="Arial"/>
                <a:cs typeface="Arial"/>
                <a:sym typeface="Arial"/>
              </a:rPr>
              <a:t>Instruments</a:t>
            </a:r>
            <a:endParaRPr/>
          </a:p>
        </p:txBody>
      </p:sp>
      <p:sp>
        <p:nvSpPr>
          <p:cNvPr id="208" name="Google Shape;208;p2"/>
          <p:cNvSpPr/>
          <p:nvPr/>
        </p:nvSpPr>
        <p:spPr>
          <a:xfrm>
            <a:off x="4890499" y="4000437"/>
            <a:ext cx="6897300" cy="750900"/>
          </a:xfrm>
          <a:prstGeom prst="roundRect">
            <a:avLst>
              <a:gd fmla="val 10000" name="adj"/>
            </a:avLst>
          </a:prstGeom>
          <a:solidFill>
            <a:srgbClr val="E9E6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
          <p:cNvSpPr/>
          <p:nvPr/>
        </p:nvSpPr>
        <p:spPr>
          <a:xfrm>
            <a:off x="5117679" y="4169414"/>
            <a:ext cx="413100" cy="413100"/>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
          <p:cNvSpPr/>
          <p:nvPr/>
        </p:nvSpPr>
        <p:spPr>
          <a:xfrm>
            <a:off x="5757916" y="3238437"/>
            <a:ext cx="6030000" cy="75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
          <p:cNvSpPr txBox="1"/>
          <p:nvPr/>
        </p:nvSpPr>
        <p:spPr>
          <a:xfrm>
            <a:off x="5757916" y="4000437"/>
            <a:ext cx="6030000" cy="750900"/>
          </a:xfrm>
          <a:prstGeom prst="rect">
            <a:avLst/>
          </a:prstGeom>
          <a:noFill/>
          <a:ln>
            <a:noFill/>
          </a:ln>
        </p:spPr>
        <p:txBody>
          <a:bodyPr anchorCtr="0" anchor="ctr" bIns="79475" lIns="79475" spcFirstLastPara="1" rIns="79475" wrap="square" tIns="79475">
            <a:noAutofit/>
          </a:bodyPr>
          <a:lstStyle/>
          <a:p>
            <a:pPr indent="0" lvl="0" marL="0" marR="0" rtl="0" algn="l">
              <a:lnSpc>
                <a:spcPct val="100000"/>
              </a:lnSpc>
              <a:spcBef>
                <a:spcPts val="0"/>
              </a:spcBef>
              <a:spcAft>
                <a:spcPts val="0"/>
              </a:spcAft>
              <a:buNone/>
            </a:pPr>
            <a:r>
              <a:rPr b="0" i="0" lang="en-US" sz="1900" u="none" cap="none" strike="noStrike">
                <a:solidFill>
                  <a:schemeClr val="dk1"/>
                </a:solidFill>
                <a:latin typeface="Arial"/>
                <a:ea typeface="Arial"/>
                <a:cs typeface="Arial"/>
                <a:sym typeface="Arial"/>
              </a:rPr>
              <a:t>Computer Skills</a:t>
            </a:r>
            <a:endParaRPr/>
          </a:p>
        </p:txBody>
      </p:sp>
      <p:sp>
        <p:nvSpPr>
          <p:cNvPr id="212" name="Google Shape;212;p2"/>
          <p:cNvSpPr/>
          <p:nvPr/>
        </p:nvSpPr>
        <p:spPr>
          <a:xfrm>
            <a:off x="4890499" y="5115964"/>
            <a:ext cx="6897300" cy="750900"/>
          </a:xfrm>
          <a:prstGeom prst="roundRect">
            <a:avLst>
              <a:gd fmla="val 10000" name="adj"/>
            </a:avLst>
          </a:prstGeom>
          <a:solidFill>
            <a:srgbClr val="E9E6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
          <p:cNvSpPr/>
          <p:nvPr/>
        </p:nvSpPr>
        <p:spPr>
          <a:xfrm>
            <a:off x="5117679" y="5284942"/>
            <a:ext cx="413100" cy="413100"/>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
          <p:cNvSpPr/>
          <p:nvPr/>
        </p:nvSpPr>
        <p:spPr>
          <a:xfrm>
            <a:off x="5757916" y="5115964"/>
            <a:ext cx="6030000" cy="75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
          <p:cNvSpPr txBox="1"/>
          <p:nvPr/>
        </p:nvSpPr>
        <p:spPr>
          <a:xfrm>
            <a:off x="5757916" y="5115964"/>
            <a:ext cx="6030000" cy="750900"/>
          </a:xfrm>
          <a:prstGeom prst="rect">
            <a:avLst/>
          </a:prstGeom>
          <a:noFill/>
          <a:ln>
            <a:noFill/>
          </a:ln>
        </p:spPr>
        <p:txBody>
          <a:bodyPr anchorCtr="0" anchor="ctr" bIns="79475" lIns="79475" spcFirstLastPara="1" rIns="79475" wrap="square" tIns="79475">
            <a:noAutofit/>
          </a:bodyPr>
          <a:lstStyle/>
          <a:p>
            <a:pPr indent="0" lvl="0" marL="0" marR="0" rtl="0" algn="l">
              <a:lnSpc>
                <a:spcPct val="100000"/>
              </a:lnSpc>
              <a:spcBef>
                <a:spcPts val="0"/>
              </a:spcBef>
              <a:spcAft>
                <a:spcPts val="0"/>
              </a:spcAft>
              <a:buNone/>
            </a:pPr>
            <a:r>
              <a:rPr b="0" i="0" lang="en-US" sz="1900" u="none" cap="none" strike="noStrike">
                <a:solidFill>
                  <a:schemeClr val="dk1"/>
                </a:solidFill>
                <a:latin typeface="Arial"/>
                <a:ea typeface="Arial"/>
                <a:cs typeface="Arial"/>
                <a:sym typeface="Arial"/>
              </a:rPr>
              <a:t>Research Outcome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0" name="Shape 220"/>
        <p:cNvGrpSpPr/>
        <p:nvPr/>
      </p:nvGrpSpPr>
      <p:grpSpPr>
        <a:xfrm>
          <a:off x="0" y="0"/>
          <a:ext cx="0" cy="0"/>
          <a:chOff x="0" y="0"/>
          <a:chExt cx="0" cy="0"/>
        </a:xfrm>
      </p:grpSpPr>
      <p:sp>
        <p:nvSpPr>
          <p:cNvPr id="221" name="Google Shape;221;p3"/>
          <p:cNvSpPr/>
          <p:nvPr/>
        </p:nvSpPr>
        <p:spPr>
          <a:xfrm>
            <a:off x="8844703" y="3732560"/>
            <a:ext cx="3352193" cy="3125440"/>
          </a:xfrm>
          <a:custGeom>
            <a:rect b="b" l="l" r="r" t="t"/>
            <a:pathLst>
              <a:path extrusionOk="0" h="3125440" w="3352193">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2" name="Google Shape;222;p3"/>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3" name="Google Shape;223;p3"/>
          <p:cNvSpPr/>
          <p:nvPr/>
        </p:nvSpPr>
        <p:spPr>
          <a:xfrm>
            <a:off x="0" y="0"/>
            <a:ext cx="12192000" cy="212896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Diagram&#10;&#10;Description automatically generated" id="224" name="Google Shape;224;p3"/>
          <p:cNvPicPr preferRelativeResize="0"/>
          <p:nvPr>
            <p:ph idx="3" type="pic"/>
          </p:nvPr>
        </p:nvPicPr>
        <p:blipFill rotWithShape="1">
          <a:blip r:embed="rId3">
            <a:alphaModFix/>
          </a:blip>
          <a:srcRect b="-4" l="0" r="-4" t="4996"/>
          <a:stretch/>
        </p:blipFill>
        <p:spPr>
          <a:xfrm>
            <a:off x="8839200" y="-4085"/>
            <a:ext cx="3355983" cy="2157433"/>
          </a:xfrm>
          <a:prstGeom prst="rect">
            <a:avLst/>
          </a:prstGeom>
          <a:solidFill>
            <a:srgbClr val="F0C76A"/>
          </a:solidFill>
          <a:ln>
            <a:noFill/>
          </a:ln>
        </p:spPr>
      </p:pic>
      <p:sp>
        <p:nvSpPr>
          <p:cNvPr id="225" name="Google Shape;225;p3"/>
          <p:cNvSpPr txBox="1"/>
          <p:nvPr>
            <p:ph idx="1" type="body"/>
          </p:nvPr>
        </p:nvSpPr>
        <p:spPr>
          <a:xfrm>
            <a:off x="914400" y="2829006"/>
            <a:ext cx="7418568" cy="3347956"/>
          </a:xfrm>
          <a:prstGeom prst="rect">
            <a:avLst/>
          </a:prstGeom>
          <a:noFill/>
          <a:ln>
            <a:noFill/>
          </a:ln>
        </p:spPr>
        <p:txBody>
          <a:bodyPr anchorCtr="0" anchor="t" bIns="45700" lIns="91425" spcFirstLastPara="1" rIns="91425" wrap="square" tIns="45700">
            <a:normAutofit/>
          </a:bodyPr>
          <a:lstStyle/>
          <a:p>
            <a:pPr indent="-114300" lvl="0" marL="114300" rtl="0" algn="l">
              <a:lnSpc>
                <a:spcPct val="120000"/>
              </a:lnSpc>
              <a:spcBef>
                <a:spcPts val="0"/>
              </a:spcBef>
              <a:spcAft>
                <a:spcPts val="0"/>
              </a:spcAft>
              <a:buSzPts val="2000"/>
              <a:buFont typeface="Arial"/>
              <a:buChar char="•"/>
            </a:pPr>
            <a:r>
              <a:rPr lang="en-US">
                <a:latin typeface="Avenir"/>
                <a:ea typeface="Avenir"/>
                <a:cs typeface="Avenir"/>
                <a:sym typeface="Avenir"/>
              </a:rPr>
              <a:t>Although the ozone in the stratosphere protect us from the UV radiation, the tropospheric ozone is harmful for people.</a:t>
            </a:r>
            <a:endParaRPr/>
          </a:p>
          <a:p>
            <a:pPr indent="-114300" lvl="0" marL="114300" rtl="0" algn="l">
              <a:lnSpc>
                <a:spcPct val="120000"/>
              </a:lnSpc>
              <a:spcBef>
                <a:spcPts val="1000"/>
              </a:spcBef>
              <a:spcAft>
                <a:spcPts val="0"/>
              </a:spcAft>
              <a:buSzPts val="2000"/>
              <a:buFont typeface="Arial"/>
              <a:buChar char="•"/>
            </a:pPr>
            <a:r>
              <a:rPr lang="en-US">
                <a:latin typeface="Avenir"/>
                <a:ea typeface="Avenir"/>
                <a:cs typeface="Avenir"/>
                <a:sym typeface="Avenir"/>
              </a:rPr>
              <a:t>Long term exposure to ozone can cause and aggravates various lung diseases.</a:t>
            </a:r>
            <a:endParaRPr/>
          </a:p>
          <a:p>
            <a:pPr indent="-114300" lvl="0" marL="114300" rtl="0" algn="l">
              <a:lnSpc>
                <a:spcPct val="120000"/>
              </a:lnSpc>
              <a:spcBef>
                <a:spcPts val="1000"/>
              </a:spcBef>
              <a:spcAft>
                <a:spcPts val="0"/>
              </a:spcAft>
              <a:buSzPts val="2000"/>
              <a:buFont typeface="Arial"/>
              <a:buChar char="•"/>
            </a:pPr>
            <a:r>
              <a:rPr lang="en-US">
                <a:latin typeface="Avenir"/>
                <a:ea typeface="Avenir"/>
                <a:cs typeface="Avenir"/>
                <a:sym typeface="Avenir"/>
              </a:rPr>
              <a:t>High ozone episodes are observed in New York City, especially during the summer.</a:t>
            </a:r>
            <a:endParaRPr/>
          </a:p>
          <a:p>
            <a:pPr indent="12700" lvl="0" marL="114300" rtl="0" algn="l">
              <a:lnSpc>
                <a:spcPct val="120000"/>
              </a:lnSpc>
              <a:spcBef>
                <a:spcPts val="1000"/>
              </a:spcBef>
              <a:spcAft>
                <a:spcPts val="0"/>
              </a:spcAft>
              <a:buSzPts val="2000"/>
              <a:buFont typeface="Arial"/>
              <a:buNone/>
            </a:pPr>
            <a:r>
              <a:t/>
            </a:r>
            <a:endParaRPr>
              <a:latin typeface="Avenir"/>
              <a:ea typeface="Avenir"/>
              <a:cs typeface="Avenir"/>
              <a:sym typeface="Avenir"/>
            </a:endParaRPr>
          </a:p>
          <a:p>
            <a:pPr indent="127000" lvl="0" marL="0" rtl="0" algn="l">
              <a:lnSpc>
                <a:spcPct val="120000"/>
              </a:lnSpc>
              <a:spcBef>
                <a:spcPts val="1000"/>
              </a:spcBef>
              <a:spcAft>
                <a:spcPts val="0"/>
              </a:spcAft>
              <a:buSzPts val="2000"/>
              <a:buFont typeface="Arial"/>
              <a:buNone/>
            </a:pPr>
            <a:r>
              <a:t/>
            </a:r>
            <a:endParaRPr>
              <a:latin typeface="Avenir"/>
              <a:ea typeface="Avenir"/>
              <a:cs typeface="Avenir"/>
              <a:sym typeface="Avenir"/>
            </a:endParaRPr>
          </a:p>
          <a:p>
            <a:pPr indent="127000" lvl="0" marL="0" rtl="0" algn="l">
              <a:lnSpc>
                <a:spcPct val="120000"/>
              </a:lnSpc>
              <a:spcBef>
                <a:spcPts val="1000"/>
              </a:spcBef>
              <a:spcAft>
                <a:spcPts val="0"/>
              </a:spcAft>
              <a:buSzPts val="2000"/>
              <a:buFont typeface="Arial"/>
              <a:buNone/>
            </a:pPr>
            <a:r>
              <a:t/>
            </a:r>
            <a:endParaRPr>
              <a:latin typeface="Avenir"/>
              <a:ea typeface="Avenir"/>
              <a:cs typeface="Avenir"/>
              <a:sym typeface="Avenir"/>
            </a:endParaRPr>
          </a:p>
        </p:txBody>
      </p:sp>
      <p:sp>
        <p:nvSpPr>
          <p:cNvPr id="226" name="Google Shape;226;p3"/>
          <p:cNvSpPr/>
          <p:nvPr/>
        </p:nvSpPr>
        <p:spPr>
          <a:xfrm flipH="1">
            <a:off x="-3183" y="153"/>
            <a:ext cx="2347151" cy="4454343"/>
          </a:xfrm>
          <a:custGeom>
            <a:rect b="b" l="l" r="r" t="t"/>
            <a:pathLst>
              <a:path extrusionOk="0" h="4454343" w="2347151">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7" name="Google Shape;227;p3"/>
          <p:cNvSpPr/>
          <p:nvPr/>
        </p:nvSpPr>
        <p:spPr>
          <a:xfrm flipH="1">
            <a:off x="-3183" y="153"/>
            <a:ext cx="2347151" cy="4454343"/>
          </a:xfrm>
          <a:custGeom>
            <a:rect b="b" l="l" r="r" t="t"/>
            <a:pathLst>
              <a:path extrusionOk="0" h="4454343" w="2347151">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rgbClr val="116069">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8" name="Google Shape;228;p3"/>
          <p:cNvSpPr txBox="1"/>
          <p:nvPr>
            <p:ph type="title"/>
          </p:nvPr>
        </p:nvSpPr>
        <p:spPr>
          <a:xfrm>
            <a:off x="914402" y="392654"/>
            <a:ext cx="7418566" cy="1509059"/>
          </a:xfrm>
          <a:prstGeom prst="rect">
            <a:avLst/>
          </a:prstGeom>
          <a:solidFill>
            <a:schemeClr val="accent2">
              <a:alpha val="80000"/>
            </a:schemeClr>
          </a:solidFill>
          <a:ln>
            <a:noFill/>
          </a:ln>
        </p:spPr>
        <p:txBody>
          <a:bodyPr anchorCtr="0" anchor="ctr" bIns="45700" lIns="91425" spcFirstLastPara="1" rIns="91425" wrap="square" tIns="45700">
            <a:normAutofit/>
          </a:bodyPr>
          <a:lstStyle/>
          <a:p>
            <a:pPr indent="0" lvl="0" marL="548640" rtl="0" algn="l">
              <a:lnSpc>
                <a:spcPct val="100000"/>
              </a:lnSpc>
              <a:spcBef>
                <a:spcPts val="0"/>
              </a:spcBef>
              <a:spcAft>
                <a:spcPts val="0"/>
              </a:spcAft>
              <a:buClr>
                <a:srgbClr val="FFFFFF"/>
              </a:buClr>
              <a:buSzPts val="4000"/>
              <a:buFont typeface="Federo"/>
              <a:buNone/>
            </a:pPr>
            <a:r>
              <a:rPr b="1" lang="en-US">
                <a:solidFill>
                  <a:srgbClr val="FFFFFF"/>
                </a:solidFill>
                <a:latin typeface="Federo"/>
                <a:ea typeface="Federo"/>
                <a:cs typeface="Federo"/>
                <a:sym typeface="Federo"/>
              </a:rPr>
              <a:t>Introduction</a:t>
            </a:r>
            <a:endParaRPr/>
          </a:p>
        </p:txBody>
      </p:sp>
      <p:pic>
        <p:nvPicPr>
          <p:cNvPr descr="Diagram&#10;&#10;Description automatically generated" id="229" name="Google Shape;229;p3"/>
          <p:cNvPicPr preferRelativeResize="0"/>
          <p:nvPr>
            <p:ph idx="2" type="pic"/>
          </p:nvPr>
        </p:nvPicPr>
        <p:blipFill rotWithShape="1">
          <a:blip r:embed="rId4">
            <a:alphaModFix/>
          </a:blip>
          <a:srcRect b="14673" l="35164" r="1011" t="-713"/>
          <a:stretch/>
        </p:blipFill>
        <p:spPr>
          <a:xfrm>
            <a:off x="8844001" y="2134706"/>
            <a:ext cx="3347397" cy="2396546"/>
          </a:xfrm>
          <a:prstGeom prst="rect">
            <a:avLst/>
          </a:prstGeom>
          <a:solidFill>
            <a:schemeClr val="accent6"/>
          </a:solidFill>
          <a:ln>
            <a:noFill/>
          </a:ln>
        </p:spPr>
      </p:pic>
      <p:pic>
        <p:nvPicPr>
          <p:cNvPr descr="Diagram&#10;&#10;Description automatically generated" id="230" name="Google Shape;230;p3"/>
          <p:cNvPicPr preferRelativeResize="0"/>
          <p:nvPr/>
        </p:nvPicPr>
        <p:blipFill rotWithShape="1">
          <a:blip r:embed="rId5">
            <a:alphaModFix/>
          </a:blip>
          <a:srcRect b="-4" l="0" r="1768" t="0"/>
          <a:stretch/>
        </p:blipFill>
        <p:spPr>
          <a:xfrm>
            <a:off x="8839200" y="4529097"/>
            <a:ext cx="3355983" cy="2331808"/>
          </a:xfrm>
          <a:prstGeom prst="rect">
            <a:avLst/>
          </a:prstGeom>
          <a:noFill/>
          <a:ln>
            <a:noFill/>
          </a:ln>
        </p:spPr>
      </p:pic>
      <p:sp>
        <p:nvSpPr>
          <p:cNvPr id="231" name="Google Shape;231;p3"/>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en-US" sz="1900">
                <a:solidFill>
                  <a:srgbClr val="FFFFFF"/>
                </a:solidFill>
              </a:rPr>
              <a:t>‹#›</a:t>
            </a:fld>
            <a:endParaRPr sz="19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
          <p:cNvSpPr txBox="1"/>
          <p:nvPr>
            <p:ph type="title"/>
          </p:nvPr>
        </p:nvSpPr>
        <p:spPr>
          <a:xfrm>
            <a:off x="838200" y="44805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2"/>
              </a:buClr>
              <a:buSzPts val="4000"/>
              <a:buFont typeface="Federo"/>
              <a:buNone/>
            </a:pPr>
            <a:r>
              <a:rPr b="1" lang="en-US">
                <a:latin typeface="Federo"/>
                <a:ea typeface="Federo"/>
                <a:cs typeface="Federo"/>
                <a:sym typeface="Federo"/>
              </a:rPr>
              <a:t>Research Questions</a:t>
            </a:r>
            <a:endParaRPr/>
          </a:p>
        </p:txBody>
      </p:sp>
      <p:sp>
        <p:nvSpPr>
          <p:cNvPr id="237" name="Google Shape;237;p4"/>
          <p:cNvSpPr txBox="1"/>
          <p:nvPr>
            <p:ph idx="1" type="body"/>
          </p:nvPr>
        </p:nvSpPr>
        <p:spPr>
          <a:xfrm>
            <a:off x="666897" y="1841248"/>
            <a:ext cx="3200400" cy="823912"/>
          </a:xfrm>
          <a:prstGeom prst="rect">
            <a:avLst/>
          </a:prstGeom>
          <a:noFill/>
          <a:ln>
            <a:noFill/>
          </a:ln>
        </p:spPr>
        <p:txBody>
          <a:bodyPr anchorCtr="0" anchor="b" bIns="45700" lIns="91425" spcFirstLastPara="1" rIns="91425" wrap="square" tIns="45700">
            <a:normAutofit fontScale="92500" lnSpcReduction="20000"/>
          </a:bodyPr>
          <a:lstStyle/>
          <a:p>
            <a:pPr indent="0" lvl="0" marL="0" rtl="0" algn="l">
              <a:lnSpc>
                <a:spcPct val="120000"/>
              </a:lnSpc>
              <a:spcBef>
                <a:spcPts val="0"/>
              </a:spcBef>
              <a:spcAft>
                <a:spcPts val="0"/>
              </a:spcAft>
              <a:buSzPct val="100000"/>
              <a:buNone/>
            </a:pPr>
            <a:r>
              <a:rPr b="0" lang="en-US" sz="1600">
                <a:latin typeface="Avenir"/>
                <a:ea typeface="Avenir"/>
                <a:cs typeface="Avenir"/>
                <a:sym typeface="Avenir"/>
              </a:rPr>
              <a:t>WHAT IS THE FORMATION MECHANISM OF </a:t>
            </a:r>
            <a:r>
              <a:rPr b="0" lang="en-US" sz="1600">
                <a:latin typeface="Avenir"/>
                <a:ea typeface="Avenir"/>
                <a:cs typeface="Avenir"/>
                <a:sym typeface="Avenir"/>
              </a:rPr>
              <a:t>GROUND OZONE ? </a:t>
            </a:r>
            <a:endParaRPr/>
          </a:p>
        </p:txBody>
      </p:sp>
      <p:sp>
        <p:nvSpPr>
          <p:cNvPr id="238" name="Google Shape;238;p4"/>
          <p:cNvSpPr txBox="1"/>
          <p:nvPr>
            <p:ph idx="3" type="body"/>
          </p:nvPr>
        </p:nvSpPr>
        <p:spPr>
          <a:xfrm>
            <a:off x="4016345" y="1640593"/>
            <a:ext cx="4064853" cy="964785"/>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SzPts val="1600"/>
              <a:buNone/>
            </a:pPr>
            <a:r>
              <a:rPr b="0" lang="en-US" sz="1600">
                <a:latin typeface="Avenir"/>
                <a:ea typeface="Avenir"/>
                <a:cs typeface="Avenir"/>
                <a:sym typeface="Avenir"/>
              </a:rPr>
              <a:t>WHAT FACTORS AFFECT THE GROUND OZONE LEVEL?</a:t>
            </a:r>
            <a:endParaRPr/>
          </a:p>
        </p:txBody>
      </p:sp>
      <p:sp>
        <p:nvSpPr>
          <p:cNvPr id="239" name="Google Shape;239;p4"/>
          <p:cNvSpPr txBox="1"/>
          <p:nvPr>
            <p:ph idx="5" type="body"/>
          </p:nvPr>
        </p:nvSpPr>
        <p:spPr>
          <a:xfrm>
            <a:off x="8153406" y="1842580"/>
            <a:ext cx="3245224" cy="913559"/>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0"/>
              </a:spcBef>
              <a:spcAft>
                <a:spcPts val="0"/>
              </a:spcAft>
              <a:buSzPts val="1600"/>
              <a:buNone/>
            </a:pPr>
            <a:r>
              <a:rPr b="0" lang="en-US" sz="1600">
                <a:latin typeface="Avenir"/>
                <a:ea typeface="Avenir"/>
                <a:cs typeface="Avenir"/>
                <a:sym typeface="Avenir"/>
              </a:rPr>
              <a:t>WHAT IS THE TEMPORAL AND SPATIAL VARIATION OF THE OZONE ?</a:t>
            </a:r>
            <a:endParaRPr/>
          </a:p>
        </p:txBody>
      </p:sp>
      <p:sp>
        <p:nvSpPr>
          <p:cNvPr id="240" name="Google Shape;240;p4"/>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41" name="Google Shape;241;p4"/>
          <p:cNvPicPr preferRelativeResize="0"/>
          <p:nvPr>
            <p:ph idx="2" type="body"/>
          </p:nvPr>
        </p:nvPicPr>
        <p:blipFill rotWithShape="1">
          <a:blip r:embed="rId3">
            <a:alphaModFix/>
          </a:blip>
          <a:srcRect b="4245" l="0" r="0" t="4245"/>
          <a:stretch/>
        </p:blipFill>
        <p:spPr>
          <a:xfrm>
            <a:off x="666888" y="3343561"/>
            <a:ext cx="3200400" cy="2134500"/>
          </a:xfrm>
          <a:prstGeom prst="rect">
            <a:avLst/>
          </a:prstGeom>
          <a:noFill/>
          <a:ln>
            <a:noFill/>
          </a:ln>
        </p:spPr>
      </p:pic>
      <p:pic>
        <p:nvPicPr>
          <p:cNvPr id="242" name="Google Shape;242;p4"/>
          <p:cNvPicPr preferRelativeResize="0"/>
          <p:nvPr>
            <p:ph idx="4" type="body"/>
          </p:nvPr>
        </p:nvPicPr>
        <p:blipFill rotWithShape="1">
          <a:blip r:embed="rId4">
            <a:alphaModFix/>
          </a:blip>
          <a:srcRect b="0" l="0" r="0" t="0"/>
          <a:stretch/>
        </p:blipFill>
        <p:spPr>
          <a:xfrm>
            <a:off x="4264375" y="3276150"/>
            <a:ext cx="3568800" cy="2134500"/>
          </a:xfrm>
          <a:prstGeom prst="rect">
            <a:avLst/>
          </a:prstGeom>
          <a:noFill/>
          <a:ln>
            <a:noFill/>
          </a:ln>
        </p:spPr>
      </p:pic>
      <p:pic>
        <p:nvPicPr>
          <p:cNvPr id="243" name="Google Shape;243;p4"/>
          <p:cNvPicPr preferRelativeResize="0"/>
          <p:nvPr/>
        </p:nvPicPr>
        <p:blipFill>
          <a:blip r:embed="rId5">
            <a:alphaModFix/>
          </a:blip>
          <a:stretch>
            <a:fillRect/>
          </a:stretch>
        </p:blipFill>
        <p:spPr>
          <a:xfrm>
            <a:off x="8003000" y="3428300"/>
            <a:ext cx="3501200" cy="2134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7" name="Shape 247"/>
        <p:cNvGrpSpPr/>
        <p:nvPr/>
      </p:nvGrpSpPr>
      <p:grpSpPr>
        <a:xfrm>
          <a:off x="0" y="0"/>
          <a:ext cx="0" cy="0"/>
          <a:chOff x="0" y="0"/>
          <a:chExt cx="0" cy="0"/>
        </a:xfrm>
      </p:grpSpPr>
      <p:sp>
        <p:nvSpPr>
          <p:cNvPr id="248" name="Google Shape;248;p5"/>
          <p:cNvSpPr txBox="1"/>
          <p:nvPr>
            <p:ph type="title"/>
          </p:nvPr>
        </p:nvSpPr>
        <p:spPr>
          <a:xfrm>
            <a:off x="1" y="10159"/>
            <a:ext cx="12191999" cy="2128731"/>
          </a:xfrm>
          <a:prstGeom prst="rect">
            <a:avLst/>
          </a:prstGeom>
          <a:solidFill>
            <a:schemeClr val="accent2">
              <a:alpha val="80000"/>
            </a:schemeClr>
          </a:solidFill>
          <a:ln>
            <a:noFill/>
          </a:ln>
        </p:spPr>
        <p:txBody>
          <a:bodyPr anchorCtr="0" anchor="ctr" bIns="45700" lIns="91425" spcFirstLastPara="1" rIns="91425" wrap="square" tIns="45700">
            <a:normAutofit/>
          </a:bodyPr>
          <a:lstStyle/>
          <a:p>
            <a:pPr indent="0" lvl="0" marL="914400" rtl="0" algn="l">
              <a:lnSpc>
                <a:spcPct val="100000"/>
              </a:lnSpc>
              <a:spcBef>
                <a:spcPts val="0"/>
              </a:spcBef>
              <a:spcAft>
                <a:spcPts val="0"/>
              </a:spcAft>
              <a:buClr>
                <a:schemeClr val="lt2"/>
              </a:buClr>
              <a:buSzPts val="4000"/>
              <a:buFont typeface="Federo"/>
              <a:buNone/>
            </a:pPr>
            <a:r>
              <a:rPr b="1" lang="en-US">
                <a:latin typeface="Federo"/>
                <a:ea typeface="Federo"/>
                <a:cs typeface="Federo"/>
                <a:sym typeface="Federo"/>
              </a:rPr>
              <a:t>Instruments</a:t>
            </a:r>
            <a:endParaRPr/>
          </a:p>
        </p:txBody>
      </p:sp>
      <p:sp>
        <p:nvSpPr>
          <p:cNvPr id="249" name="Google Shape;249;p5"/>
          <p:cNvSpPr txBox="1"/>
          <p:nvPr>
            <p:ph idx="1" type="body"/>
          </p:nvPr>
        </p:nvSpPr>
        <p:spPr>
          <a:xfrm>
            <a:off x="871245" y="4062865"/>
            <a:ext cx="2371164" cy="880386"/>
          </a:xfrm>
          <a:prstGeom prst="rect">
            <a:avLst/>
          </a:prstGeom>
          <a:noFill/>
          <a:ln>
            <a:noFill/>
          </a:ln>
        </p:spPr>
        <p:txBody>
          <a:bodyPr anchorCtr="0" anchor="b" bIns="45700" lIns="91425" spcFirstLastPara="1" rIns="91425" wrap="square" tIns="45700">
            <a:noAutofit/>
          </a:bodyPr>
          <a:lstStyle/>
          <a:p>
            <a:pPr indent="-228600" lvl="0" marL="228600" rtl="0" algn="l">
              <a:lnSpc>
                <a:spcPct val="120000"/>
              </a:lnSpc>
              <a:spcBef>
                <a:spcPts val="0"/>
              </a:spcBef>
              <a:spcAft>
                <a:spcPts val="0"/>
              </a:spcAft>
              <a:buSzPts val="1800"/>
              <a:buNone/>
            </a:pPr>
            <a:r>
              <a:rPr lang="en-US" sz="1800">
                <a:latin typeface="Avenir"/>
                <a:ea typeface="Avenir"/>
                <a:cs typeface="Avenir"/>
                <a:sym typeface="Avenir"/>
              </a:rPr>
              <a:t>In-situ ozone monitor</a:t>
            </a:r>
            <a:endParaRPr/>
          </a:p>
        </p:txBody>
      </p:sp>
      <p:sp>
        <p:nvSpPr>
          <p:cNvPr id="250" name="Google Shape;250;p5"/>
          <p:cNvSpPr txBox="1"/>
          <p:nvPr>
            <p:ph idx="3" type="body"/>
          </p:nvPr>
        </p:nvSpPr>
        <p:spPr>
          <a:xfrm>
            <a:off x="876881" y="5049771"/>
            <a:ext cx="2279650" cy="1072104"/>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latin typeface="Avenir"/>
                <a:ea typeface="Avenir"/>
                <a:cs typeface="Avenir"/>
                <a:sym typeface="Avenir"/>
              </a:rPr>
              <a:t>Measure ground-level Ozone and other trace gases concentration.</a:t>
            </a:r>
            <a:endParaRPr/>
          </a:p>
        </p:txBody>
      </p:sp>
      <p:sp>
        <p:nvSpPr>
          <p:cNvPr id="251" name="Google Shape;251;p5"/>
          <p:cNvSpPr txBox="1"/>
          <p:nvPr>
            <p:ph idx="5" type="body"/>
          </p:nvPr>
        </p:nvSpPr>
        <p:spPr>
          <a:xfrm>
            <a:off x="3593592" y="4356054"/>
            <a:ext cx="2292403" cy="589674"/>
          </a:xfrm>
          <a:prstGeom prst="rect">
            <a:avLst/>
          </a:prstGeom>
          <a:noFill/>
          <a:ln>
            <a:noFill/>
          </a:ln>
        </p:spPr>
        <p:txBody>
          <a:bodyPr anchorCtr="0" anchor="b" bIns="45700" lIns="91425" spcFirstLastPara="1" rIns="91425" wrap="square" tIns="45700">
            <a:normAutofit fontScale="77500" lnSpcReduction="20000"/>
          </a:bodyPr>
          <a:lstStyle/>
          <a:p>
            <a:pPr indent="-228600" lvl="0" marL="228600" rtl="0" algn="l">
              <a:lnSpc>
                <a:spcPct val="120000"/>
              </a:lnSpc>
              <a:spcBef>
                <a:spcPts val="0"/>
              </a:spcBef>
              <a:spcAft>
                <a:spcPts val="0"/>
              </a:spcAft>
              <a:buSzPct val="100000"/>
              <a:buNone/>
            </a:pPr>
            <a:r>
              <a:rPr lang="en-US">
                <a:latin typeface="Avenir"/>
                <a:ea typeface="Avenir"/>
                <a:cs typeface="Avenir"/>
                <a:sym typeface="Avenir"/>
              </a:rPr>
              <a:t>Ozone Differential Absorption Lidar</a:t>
            </a:r>
            <a:endParaRPr/>
          </a:p>
        </p:txBody>
      </p:sp>
      <p:sp>
        <p:nvSpPr>
          <p:cNvPr id="252" name="Google Shape;252;p5"/>
          <p:cNvSpPr txBox="1"/>
          <p:nvPr>
            <p:ph idx="6" type="body"/>
          </p:nvPr>
        </p:nvSpPr>
        <p:spPr>
          <a:xfrm>
            <a:off x="3599942" y="5052439"/>
            <a:ext cx="2286000" cy="741904"/>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latin typeface="Avenir"/>
                <a:ea typeface="Avenir"/>
                <a:cs typeface="Avenir"/>
                <a:sym typeface="Avenir"/>
              </a:rPr>
              <a:t>Measure Ozone vertical profiles.</a:t>
            </a:r>
            <a:endParaRPr/>
          </a:p>
        </p:txBody>
      </p:sp>
      <p:sp>
        <p:nvSpPr>
          <p:cNvPr id="253" name="Google Shape;253;p5"/>
          <p:cNvSpPr txBox="1"/>
          <p:nvPr>
            <p:ph idx="8" type="body"/>
          </p:nvPr>
        </p:nvSpPr>
        <p:spPr>
          <a:xfrm>
            <a:off x="6098049" y="4247197"/>
            <a:ext cx="2606168" cy="596076"/>
          </a:xfrm>
          <a:prstGeom prst="rect">
            <a:avLst/>
          </a:prstGeom>
          <a:noFill/>
          <a:ln>
            <a:noFill/>
          </a:ln>
        </p:spPr>
        <p:txBody>
          <a:bodyPr anchorCtr="0" anchor="b" bIns="45700" lIns="91425" spcFirstLastPara="1" rIns="91425" wrap="square" tIns="45700">
            <a:normAutofit fontScale="77500" lnSpcReduction="20000"/>
          </a:bodyPr>
          <a:lstStyle/>
          <a:p>
            <a:pPr indent="-228600" lvl="0" marL="228600" rtl="0" algn="l">
              <a:lnSpc>
                <a:spcPct val="120000"/>
              </a:lnSpc>
              <a:spcBef>
                <a:spcPts val="0"/>
              </a:spcBef>
              <a:spcAft>
                <a:spcPts val="0"/>
              </a:spcAft>
              <a:buSzPct val="100000"/>
              <a:buNone/>
            </a:pPr>
            <a:r>
              <a:rPr lang="en-US">
                <a:latin typeface="Avenir"/>
                <a:ea typeface="Avenir"/>
                <a:cs typeface="Avenir"/>
                <a:sym typeface="Avenir"/>
              </a:rPr>
              <a:t>Aerosol Lidar &amp; Ceilometer</a:t>
            </a:r>
            <a:endParaRPr/>
          </a:p>
        </p:txBody>
      </p:sp>
      <p:sp>
        <p:nvSpPr>
          <p:cNvPr id="254" name="Google Shape;254;p5"/>
          <p:cNvSpPr txBox="1"/>
          <p:nvPr>
            <p:ph idx="9" type="body"/>
          </p:nvPr>
        </p:nvSpPr>
        <p:spPr>
          <a:xfrm>
            <a:off x="6156960" y="5044348"/>
            <a:ext cx="2565400" cy="741904"/>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latin typeface="Avenir"/>
                <a:ea typeface="Avenir"/>
                <a:cs typeface="Avenir"/>
                <a:sym typeface="Avenir"/>
              </a:rPr>
              <a:t>Measure smoke plumes, aerosol vertical profiles and boundary layer height.</a:t>
            </a:r>
            <a:endParaRPr/>
          </a:p>
        </p:txBody>
      </p:sp>
      <p:sp>
        <p:nvSpPr>
          <p:cNvPr id="255" name="Google Shape;255;p5"/>
          <p:cNvSpPr txBox="1"/>
          <p:nvPr>
            <p:ph idx="14" type="body"/>
          </p:nvPr>
        </p:nvSpPr>
        <p:spPr>
          <a:xfrm>
            <a:off x="9015984" y="3976192"/>
            <a:ext cx="2286000" cy="877824"/>
          </a:xfrm>
          <a:prstGeom prst="rect">
            <a:avLst/>
          </a:prstGeom>
          <a:noFill/>
          <a:ln>
            <a:noFill/>
          </a:ln>
        </p:spPr>
        <p:txBody>
          <a:bodyPr anchorCtr="0" anchor="b" bIns="45700" lIns="91425" spcFirstLastPara="1" rIns="91425" wrap="square" tIns="45700">
            <a:normAutofit/>
          </a:bodyPr>
          <a:lstStyle/>
          <a:p>
            <a:pPr indent="-228600" lvl="0" marL="228600" rtl="0" algn="l">
              <a:lnSpc>
                <a:spcPct val="120000"/>
              </a:lnSpc>
              <a:spcBef>
                <a:spcPts val="0"/>
              </a:spcBef>
              <a:spcAft>
                <a:spcPts val="0"/>
              </a:spcAft>
              <a:buSzPts val="1600"/>
              <a:buNone/>
            </a:pPr>
            <a:r>
              <a:rPr lang="en-US" sz="1600">
                <a:latin typeface="Avenir"/>
                <a:ea typeface="Avenir"/>
                <a:cs typeface="Avenir"/>
                <a:sym typeface="Avenir"/>
              </a:rPr>
              <a:t>Weather Station</a:t>
            </a:r>
            <a:endParaRPr/>
          </a:p>
        </p:txBody>
      </p:sp>
      <p:sp>
        <p:nvSpPr>
          <p:cNvPr id="256" name="Google Shape;256;p5"/>
          <p:cNvSpPr txBox="1"/>
          <p:nvPr>
            <p:ph idx="15" type="body"/>
          </p:nvPr>
        </p:nvSpPr>
        <p:spPr>
          <a:xfrm>
            <a:off x="9015984" y="5047056"/>
            <a:ext cx="2286000" cy="741904"/>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1600"/>
              <a:buNone/>
            </a:pPr>
            <a:r>
              <a:rPr lang="en-US" sz="1600">
                <a:latin typeface="Avenir"/>
                <a:ea typeface="Avenir"/>
                <a:cs typeface="Avenir"/>
                <a:sym typeface="Avenir"/>
              </a:rPr>
              <a:t>Measure temperature, pressure, wind speed, wind direction, RH (relative humidity), etc. </a:t>
            </a:r>
            <a:endParaRPr/>
          </a:p>
        </p:txBody>
      </p:sp>
      <p:sp>
        <p:nvSpPr>
          <p:cNvPr id="257" name="Google Shape;257;p5"/>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mbient Ozone Monitors" id="258" name="Google Shape;258;p5"/>
          <p:cNvPicPr preferRelativeResize="0"/>
          <p:nvPr/>
        </p:nvPicPr>
        <p:blipFill rotWithShape="1">
          <a:blip r:embed="rId3">
            <a:alphaModFix/>
          </a:blip>
          <a:srcRect b="13470" l="6481" r="7023" t="2475"/>
          <a:stretch/>
        </p:blipFill>
        <p:spPr>
          <a:xfrm>
            <a:off x="881209" y="2264908"/>
            <a:ext cx="2271152" cy="1755586"/>
          </a:xfrm>
          <a:prstGeom prst="rect">
            <a:avLst/>
          </a:prstGeom>
          <a:noFill/>
          <a:ln>
            <a:noFill/>
          </a:ln>
        </p:spPr>
      </p:pic>
      <p:pic>
        <p:nvPicPr>
          <p:cNvPr id="259" name="Google Shape;259;p5"/>
          <p:cNvPicPr preferRelativeResize="0"/>
          <p:nvPr>
            <p:ph idx="4" type="pic"/>
          </p:nvPr>
        </p:nvPicPr>
        <p:blipFill rotWithShape="1">
          <a:blip r:embed="rId4">
            <a:alphaModFix/>
          </a:blip>
          <a:srcRect b="1916" l="0" r="0" t="1917"/>
          <a:stretch/>
        </p:blipFill>
        <p:spPr>
          <a:xfrm>
            <a:off x="3637255" y="2268660"/>
            <a:ext cx="2198673" cy="1746504"/>
          </a:xfrm>
          <a:prstGeom prst="rect">
            <a:avLst/>
          </a:prstGeom>
          <a:solidFill>
            <a:schemeClr val="accent6"/>
          </a:solidFill>
          <a:ln>
            <a:noFill/>
          </a:ln>
        </p:spPr>
      </p:pic>
      <p:pic>
        <p:nvPicPr>
          <p:cNvPr descr="A picture containing text, sky, outdoor, trailer&#10;&#10;Description automatically generated" id="260" name="Google Shape;260;p5"/>
          <p:cNvPicPr preferRelativeResize="0"/>
          <p:nvPr>
            <p:ph idx="7" type="pic"/>
          </p:nvPr>
        </p:nvPicPr>
        <p:blipFill rotWithShape="1">
          <a:blip r:embed="rId5">
            <a:alphaModFix/>
          </a:blip>
          <a:srcRect b="1680" l="0" r="394" t="21634"/>
          <a:stretch/>
        </p:blipFill>
        <p:spPr>
          <a:xfrm>
            <a:off x="6413361" y="2265521"/>
            <a:ext cx="2135641" cy="1752897"/>
          </a:xfrm>
          <a:prstGeom prst="rect">
            <a:avLst/>
          </a:prstGeom>
          <a:solidFill>
            <a:schemeClr val="accent6"/>
          </a:solidFill>
          <a:ln>
            <a:noFill/>
          </a:ln>
        </p:spPr>
      </p:pic>
      <p:pic>
        <p:nvPicPr>
          <p:cNvPr id="261" name="Google Shape;261;p5"/>
          <p:cNvPicPr preferRelativeResize="0"/>
          <p:nvPr>
            <p:ph idx="13" type="pic"/>
          </p:nvPr>
        </p:nvPicPr>
        <p:blipFill rotWithShape="1">
          <a:blip r:embed="rId6">
            <a:alphaModFix/>
          </a:blip>
          <a:srcRect b="0" l="6364" r="6364" t="0"/>
          <a:stretch/>
        </p:blipFill>
        <p:spPr>
          <a:xfrm>
            <a:off x="8939784" y="2274316"/>
            <a:ext cx="2286000" cy="1746504"/>
          </a:xfrm>
          <a:prstGeom prst="rect">
            <a:avLst/>
          </a:prstGeom>
          <a:solidFill>
            <a:schemeClr val="accent6"/>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6"/>
          <p:cNvSpPr txBox="1"/>
          <p:nvPr>
            <p:ph type="title"/>
          </p:nvPr>
        </p:nvSpPr>
        <p:spPr>
          <a:xfrm>
            <a:off x="838200" y="44805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2"/>
              </a:buClr>
              <a:buSzPts val="4000"/>
              <a:buFont typeface="Federo"/>
              <a:buNone/>
            </a:pPr>
            <a:r>
              <a:rPr b="1" lang="en-US">
                <a:latin typeface="Federo"/>
                <a:ea typeface="Federo"/>
                <a:cs typeface="Federo"/>
                <a:sym typeface="Federo"/>
              </a:rPr>
              <a:t>Instruments</a:t>
            </a:r>
            <a:endParaRPr/>
          </a:p>
        </p:txBody>
      </p:sp>
      <p:pic>
        <p:nvPicPr>
          <p:cNvPr id="267" name="Google Shape;267;p6"/>
          <p:cNvPicPr preferRelativeResize="0"/>
          <p:nvPr>
            <p:ph idx="4" type="body"/>
          </p:nvPr>
        </p:nvPicPr>
        <p:blipFill rotWithShape="1">
          <a:blip r:embed="rId3">
            <a:alphaModFix/>
          </a:blip>
          <a:srcRect b="0" l="0" r="0" t="0"/>
          <a:stretch/>
        </p:blipFill>
        <p:spPr>
          <a:xfrm>
            <a:off x="838200" y="1917363"/>
            <a:ext cx="5479500" cy="4109700"/>
          </a:xfrm>
          <a:prstGeom prst="rect">
            <a:avLst/>
          </a:prstGeom>
          <a:noFill/>
          <a:ln>
            <a:noFill/>
          </a:ln>
        </p:spPr>
      </p:pic>
      <p:sp>
        <p:nvSpPr>
          <p:cNvPr id="268" name="Google Shape;268;p6"/>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69" name="Google Shape;269;p6"/>
          <p:cNvPicPr preferRelativeResize="0"/>
          <p:nvPr/>
        </p:nvPicPr>
        <p:blipFill rotWithShape="1">
          <a:blip r:embed="rId4">
            <a:alphaModFix/>
          </a:blip>
          <a:srcRect b="0" l="0" r="0" t="0"/>
          <a:stretch/>
        </p:blipFill>
        <p:spPr>
          <a:xfrm rot="5400000">
            <a:off x="6452325" y="2298039"/>
            <a:ext cx="4464528" cy="3348374"/>
          </a:xfrm>
          <a:prstGeom prst="rect">
            <a:avLst/>
          </a:prstGeom>
          <a:noFill/>
          <a:ln>
            <a:noFill/>
          </a:ln>
        </p:spPr>
      </p:pic>
      <p:sp>
        <p:nvSpPr>
          <p:cNvPr id="270" name="Google Shape;270;p6"/>
          <p:cNvSpPr txBox="1"/>
          <p:nvPr/>
        </p:nvSpPr>
        <p:spPr>
          <a:xfrm>
            <a:off x="2507668" y="1415506"/>
            <a:ext cx="2660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Sun Photometer</a:t>
            </a:r>
            <a:endParaRPr sz="1800">
              <a:solidFill>
                <a:schemeClr val="dk1"/>
              </a:solidFill>
              <a:latin typeface="Arial"/>
              <a:ea typeface="Arial"/>
              <a:cs typeface="Arial"/>
              <a:sym typeface="Arial"/>
            </a:endParaRPr>
          </a:p>
        </p:txBody>
      </p:sp>
      <p:sp>
        <p:nvSpPr>
          <p:cNvPr id="271" name="Google Shape;271;p6"/>
          <p:cNvSpPr txBox="1"/>
          <p:nvPr/>
        </p:nvSpPr>
        <p:spPr>
          <a:xfrm>
            <a:off x="6878782" y="1415535"/>
            <a:ext cx="3325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Ozone &amp; Aerosol Lidar System</a:t>
            </a:r>
            <a:endParaRPr sz="18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7"/>
          <p:cNvSpPr txBox="1"/>
          <p:nvPr>
            <p:ph type="title"/>
          </p:nvPr>
        </p:nvSpPr>
        <p:spPr>
          <a:xfrm>
            <a:off x="838200" y="44805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2"/>
              </a:buClr>
              <a:buSzPts val="4000"/>
              <a:buFont typeface="Federo"/>
              <a:buNone/>
            </a:pPr>
            <a:r>
              <a:rPr b="1" lang="en-US">
                <a:latin typeface="Federo"/>
                <a:ea typeface="Federo"/>
                <a:cs typeface="Federo"/>
                <a:sym typeface="Federo"/>
              </a:rPr>
              <a:t>Instruments</a:t>
            </a:r>
            <a:endParaRPr/>
          </a:p>
        </p:txBody>
      </p:sp>
      <p:sp>
        <p:nvSpPr>
          <p:cNvPr id="277" name="Google Shape;277;p7"/>
          <p:cNvSpPr txBox="1"/>
          <p:nvPr>
            <p:ph idx="3" type="body"/>
          </p:nvPr>
        </p:nvSpPr>
        <p:spPr>
          <a:xfrm>
            <a:off x="4282552" y="711529"/>
            <a:ext cx="5255231" cy="823912"/>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SzPts val="1800"/>
              <a:buNone/>
            </a:pPr>
            <a:r>
              <a:rPr b="0" lang="en-US">
                <a:latin typeface="Avenir"/>
                <a:ea typeface="Avenir"/>
                <a:cs typeface="Avenir"/>
                <a:sym typeface="Avenir"/>
              </a:rPr>
              <a:t>RESULTS OF 2022/04/29</a:t>
            </a:r>
            <a:endParaRPr/>
          </a:p>
        </p:txBody>
      </p:sp>
      <p:pic>
        <p:nvPicPr>
          <p:cNvPr descr="Chart&#10;&#10;Description automatically generated" id="278" name="Google Shape;278;p7"/>
          <p:cNvPicPr preferRelativeResize="0"/>
          <p:nvPr>
            <p:ph idx="4" type="body"/>
          </p:nvPr>
        </p:nvPicPr>
        <p:blipFill rotWithShape="1">
          <a:blip r:embed="rId3">
            <a:alphaModFix/>
          </a:blip>
          <a:srcRect b="0" l="0" r="0" t="0"/>
          <a:stretch/>
        </p:blipFill>
        <p:spPr>
          <a:xfrm>
            <a:off x="2425652" y="1535450"/>
            <a:ext cx="7340700" cy="4898700"/>
          </a:xfrm>
          <a:prstGeom prst="rect">
            <a:avLst/>
          </a:prstGeom>
          <a:noFill/>
          <a:ln>
            <a:noFill/>
          </a:ln>
        </p:spPr>
      </p:pic>
      <p:sp>
        <p:nvSpPr>
          <p:cNvPr id="279" name="Google Shape;279;p7"/>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0" name="Google Shape;280;p7"/>
          <p:cNvSpPr txBox="1"/>
          <p:nvPr/>
        </p:nvSpPr>
        <p:spPr>
          <a:xfrm>
            <a:off x="460900" y="4328625"/>
            <a:ext cx="125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8"/>
          <p:cNvSpPr txBox="1"/>
          <p:nvPr>
            <p:ph type="title"/>
          </p:nvPr>
        </p:nvSpPr>
        <p:spPr>
          <a:xfrm>
            <a:off x="838200" y="44805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2"/>
              </a:buClr>
              <a:buSzPts val="4000"/>
              <a:buFont typeface="Federo"/>
              <a:buNone/>
            </a:pPr>
            <a:r>
              <a:rPr b="1" lang="en-US">
                <a:latin typeface="Federo"/>
                <a:ea typeface="Federo"/>
                <a:cs typeface="Federo"/>
                <a:sym typeface="Federo"/>
              </a:rPr>
              <a:t>Instruments</a:t>
            </a:r>
            <a:endParaRPr/>
          </a:p>
        </p:txBody>
      </p:sp>
      <p:sp>
        <p:nvSpPr>
          <p:cNvPr id="286" name="Google Shape;286;p8"/>
          <p:cNvSpPr txBox="1"/>
          <p:nvPr>
            <p:ph idx="3" type="body"/>
          </p:nvPr>
        </p:nvSpPr>
        <p:spPr>
          <a:xfrm>
            <a:off x="3785968" y="891327"/>
            <a:ext cx="4484669" cy="823912"/>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SzPts val="1800"/>
              <a:buNone/>
            </a:pPr>
            <a:r>
              <a:rPr b="0" lang="en-US">
                <a:latin typeface="Avenir"/>
                <a:ea typeface="Avenir"/>
                <a:cs typeface="Avenir"/>
                <a:sym typeface="Avenir"/>
              </a:rPr>
              <a:t>RESULTS OF 2022/05/21</a:t>
            </a:r>
            <a:endParaRPr/>
          </a:p>
        </p:txBody>
      </p:sp>
      <p:pic>
        <p:nvPicPr>
          <p:cNvPr descr="Chart&#10;&#10;Description automatically generated" id="287" name="Google Shape;287;p8"/>
          <p:cNvPicPr preferRelativeResize="0"/>
          <p:nvPr>
            <p:ph idx="6" type="body"/>
          </p:nvPr>
        </p:nvPicPr>
        <p:blipFill rotWithShape="1">
          <a:blip r:embed="rId3">
            <a:alphaModFix/>
          </a:blip>
          <a:srcRect b="0" l="0" r="0" t="0"/>
          <a:stretch/>
        </p:blipFill>
        <p:spPr>
          <a:xfrm>
            <a:off x="5593428" y="1652503"/>
            <a:ext cx="5520645" cy="2390919"/>
          </a:xfrm>
          <a:prstGeom prst="rect">
            <a:avLst/>
          </a:prstGeom>
          <a:noFill/>
          <a:ln>
            <a:noFill/>
          </a:ln>
        </p:spPr>
      </p:pic>
      <p:sp>
        <p:nvSpPr>
          <p:cNvPr id="288" name="Google Shape;288;p8"/>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Chart, histogram&#10;&#10;Description automatically generated" id="289" name="Google Shape;289;p8"/>
          <p:cNvPicPr preferRelativeResize="0"/>
          <p:nvPr/>
        </p:nvPicPr>
        <p:blipFill rotWithShape="1">
          <a:blip r:embed="rId4">
            <a:alphaModFix/>
          </a:blip>
          <a:srcRect b="0" l="0" r="0" t="0"/>
          <a:stretch/>
        </p:blipFill>
        <p:spPr>
          <a:xfrm>
            <a:off x="238017" y="1653656"/>
            <a:ext cx="5628527" cy="4509610"/>
          </a:xfrm>
          <a:prstGeom prst="rect">
            <a:avLst/>
          </a:prstGeom>
          <a:noFill/>
          <a:ln>
            <a:noFill/>
          </a:ln>
        </p:spPr>
      </p:pic>
      <p:pic>
        <p:nvPicPr>
          <p:cNvPr descr="Chart, scatter chart&#10;&#10;Description automatically generated" id="290" name="Google Shape;290;p8"/>
          <p:cNvPicPr preferRelativeResize="0"/>
          <p:nvPr/>
        </p:nvPicPr>
        <p:blipFill rotWithShape="1">
          <a:blip r:embed="rId5">
            <a:alphaModFix/>
          </a:blip>
          <a:srcRect b="308" l="0" r="6310" t="0"/>
          <a:stretch/>
        </p:blipFill>
        <p:spPr>
          <a:xfrm>
            <a:off x="5666198" y="4038526"/>
            <a:ext cx="4952471" cy="22076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9"/>
          <p:cNvSpPr txBox="1"/>
          <p:nvPr>
            <p:ph type="title"/>
          </p:nvPr>
        </p:nvSpPr>
        <p:spPr>
          <a:xfrm>
            <a:off x="838200" y="44805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2"/>
              </a:buClr>
              <a:buSzPts val="4000"/>
              <a:buFont typeface="Federo"/>
              <a:buNone/>
            </a:pPr>
            <a:r>
              <a:rPr b="1" lang="en-US">
                <a:latin typeface="Federo"/>
                <a:ea typeface="Federo"/>
                <a:cs typeface="Federo"/>
                <a:sym typeface="Federo"/>
              </a:rPr>
              <a:t>Computer skills</a:t>
            </a:r>
            <a:endParaRPr/>
          </a:p>
        </p:txBody>
      </p:sp>
      <p:sp>
        <p:nvSpPr>
          <p:cNvPr id="296" name="Google Shape;296;p9"/>
          <p:cNvSpPr txBox="1"/>
          <p:nvPr>
            <p:ph idx="1" type="body"/>
          </p:nvPr>
        </p:nvSpPr>
        <p:spPr>
          <a:xfrm>
            <a:off x="2348301" y="1773619"/>
            <a:ext cx="3341737" cy="1012271"/>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SzPts val="2000"/>
              <a:buNone/>
            </a:pPr>
            <a:r>
              <a:rPr b="0" lang="en-US" sz="2000">
                <a:latin typeface="Avenir"/>
                <a:ea typeface="Avenir"/>
                <a:cs typeface="Avenir"/>
                <a:sym typeface="Avenir"/>
              </a:rPr>
              <a:t>EXCEL OR GOOGLE SHEET</a:t>
            </a:r>
            <a:endParaRPr b="0" sz="2000">
              <a:latin typeface="Avenir"/>
              <a:ea typeface="Avenir"/>
              <a:cs typeface="Avenir"/>
              <a:sym typeface="Avenir"/>
            </a:endParaRPr>
          </a:p>
        </p:txBody>
      </p:sp>
      <p:sp>
        <p:nvSpPr>
          <p:cNvPr id="297" name="Google Shape;297;p9"/>
          <p:cNvSpPr txBox="1"/>
          <p:nvPr>
            <p:ph idx="3" type="body"/>
          </p:nvPr>
        </p:nvSpPr>
        <p:spPr>
          <a:xfrm>
            <a:off x="6750849" y="2001054"/>
            <a:ext cx="1605815" cy="545256"/>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SzPts val="2000"/>
              <a:buNone/>
            </a:pPr>
            <a:r>
              <a:rPr b="0" lang="en-US" sz="2000">
                <a:latin typeface="Avenir"/>
                <a:ea typeface="Avenir"/>
                <a:cs typeface="Avenir"/>
                <a:sym typeface="Avenir"/>
              </a:rPr>
              <a:t>MATLAB</a:t>
            </a:r>
            <a:endParaRPr/>
          </a:p>
        </p:txBody>
      </p:sp>
      <p:sp>
        <p:nvSpPr>
          <p:cNvPr id="298" name="Google Shape;298;p9"/>
          <p:cNvSpPr txBox="1"/>
          <p:nvPr>
            <p:ph idx="12" type="sldNum"/>
          </p:nvPr>
        </p:nvSpPr>
        <p:spPr>
          <a:xfrm>
            <a:off x="11391150" y="6433203"/>
            <a:ext cx="693263" cy="36784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Icon&#10;&#10;Description automatically generated" id="299" name="Google Shape;299;p9"/>
          <p:cNvPicPr preferRelativeResize="0"/>
          <p:nvPr>
            <p:ph idx="2" type="body"/>
          </p:nvPr>
        </p:nvPicPr>
        <p:blipFill rotWithShape="1">
          <a:blip r:embed="rId3">
            <a:alphaModFix/>
          </a:blip>
          <a:srcRect b="0" l="0" r="0" t="0"/>
          <a:stretch/>
        </p:blipFill>
        <p:spPr>
          <a:xfrm>
            <a:off x="2945857" y="2782895"/>
            <a:ext cx="1582220" cy="1590782"/>
          </a:xfrm>
          <a:prstGeom prst="rect">
            <a:avLst/>
          </a:prstGeom>
          <a:noFill/>
          <a:ln>
            <a:noFill/>
          </a:ln>
        </p:spPr>
      </p:pic>
      <p:pic>
        <p:nvPicPr>
          <p:cNvPr descr="matlab" id="300" name="Google Shape;300;p9" title="matlab"/>
          <p:cNvPicPr preferRelativeResize="0"/>
          <p:nvPr>
            <p:ph idx="4" type="body"/>
          </p:nvPr>
        </p:nvPicPr>
        <p:blipFill rotWithShape="1">
          <a:blip r:embed="rId4">
            <a:alphaModFix/>
          </a:blip>
          <a:srcRect b="0" l="0" r="0" t="0"/>
          <a:stretch/>
        </p:blipFill>
        <p:spPr>
          <a:xfrm>
            <a:off x="6046149" y="2547864"/>
            <a:ext cx="3123342" cy="2107913"/>
          </a:xfrm>
          <a:prstGeom prst="rect">
            <a:avLst/>
          </a:prstGeom>
          <a:noFill/>
          <a:ln>
            <a:noFill/>
          </a:ln>
        </p:spPr>
      </p:pic>
      <p:sp>
        <p:nvSpPr>
          <p:cNvPr id="301" name="Google Shape;301;p9"/>
          <p:cNvSpPr txBox="1"/>
          <p:nvPr/>
        </p:nvSpPr>
        <p:spPr>
          <a:xfrm>
            <a:off x="2433130" y="4434166"/>
            <a:ext cx="3256908" cy="101566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9283F"/>
              </a:buClr>
              <a:buSzPts val="2000"/>
              <a:buFont typeface="Arial"/>
              <a:buChar char="•"/>
            </a:pPr>
            <a:r>
              <a:rPr lang="en-US" sz="2000">
                <a:solidFill>
                  <a:srgbClr val="09283F"/>
                </a:solidFill>
                <a:latin typeface="Avenir"/>
                <a:ea typeface="Avenir"/>
                <a:cs typeface="Avenir"/>
                <a:sym typeface="Avenir"/>
              </a:rPr>
              <a:t>Required</a:t>
            </a:r>
            <a:endParaRPr sz="2000">
              <a:solidFill>
                <a:srgbClr val="000000"/>
              </a:solidFill>
              <a:latin typeface="Avenir"/>
              <a:ea typeface="Avenir"/>
              <a:cs typeface="Avenir"/>
              <a:sym typeface="Avenir"/>
            </a:endParaRPr>
          </a:p>
          <a:p>
            <a:pPr indent="-285750" lvl="0" marL="285750" marR="0" rtl="0" algn="l">
              <a:spcBef>
                <a:spcPts val="0"/>
              </a:spcBef>
              <a:spcAft>
                <a:spcPts val="0"/>
              </a:spcAft>
              <a:buClr>
                <a:srgbClr val="09283F"/>
              </a:buClr>
              <a:buSzPts val="2000"/>
              <a:buFont typeface="Arial"/>
              <a:buChar char="•"/>
            </a:pPr>
            <a:r>
              <a:rPr lang="en-US" sz="2000">
                <a:solidFill>
                  <a:srgbClr val="09283F"/>
                </a:solidFill>
                <a:latin typeface="Avenir"/>
                <a:ea typeface="Avenir"/>
                <a:cs typeface="Avenir"/>
                <a:sym typeface="Avenir"/>
              </a:rPr>
              <a:t>Basic data analysis and visualization.</a:t>
            </a:r>
            <a:endParaRPr sz="2000">
              <a:solidFill>
                <a:schemeClr val="dk1"/>
              </a:solidFill>
              <a:latin typeface="Avenir"/>
              <a:ea typeface="Avenir"/>
              <a:cs typeface="Avenir"/>
              <a:sym typeface="Avenir"/>
            </a:endParaRPr>
          </a:p>
        </p:txBody>
      </p:sp>
      <p:sp>
        <p:nvSpPr>
          <p:cNvPr id="302" name="Google Shape;302;p9"/>
          <p:cNvSpPr txBox="1"/>
          <p:nvPr/>
        </p:nvSpPr>
        <p:spPr>
          <a:xfrm>
            <a:off x="6260253" y="4374233"/>
            <a:ext cx="3256908" cy="163121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9283F"/>
              </a:buClr>
              <a:buSzPts val="2000"/>
              <a:buFont typeface="Arial"/>
              <a:buChar char="•"/>
            </a:pPr>
            <a:r>
              <a:rPr lang="en-US" sz="2000">
                <a:solidFill>
                  <a:srgbClr val="09283F"/>
                </a:solidFill>
                <a:latin typeface="Avenir"/>
                <a:ea typeface="Avenir"/>
                <a:cs typeface="Avenir"/>
                <a:sym typeface="Avenir"/>
              </a:rPr>
              <a:t>Optional but desirable</a:t>
            </a:r>
            <a:endParaRPr sz="2000">
              <a:solidFill>
                <a:srgbClr val="000000"/>
              </a:solidFill>
              <a:latin typeface="Avenir"/>
              <a:ea typeface="Avenir"/>
              <a:cs typeface="Avenir"/>
              <a:sym typeface="Avenir"/>
            </a:endParaRPr>
          </a:p>
          <a:p>
            <a:pPr indent="-285750" lvl="0" marL="285750" marR="0" rtl="0" algn="l">
              <a:spcBef>
                <a:spcPts val="0"/>
              </a:spcBef>
              <a:spcAft>
                <a:spcPts val="0"/>
              </a:spcAft>
              <a:buClr>
                <a:srgbClr val="09283F"/>
              </a:buClr>
              <a:buSzPts val="2000"/>
              <a:buFont typeface="Arial"/>
              <a:buChar char="•"/>
            </a:pPr>
            <a:r>
              <a:rPr lang="en-US" sz="2000">
                <a:solidFill>
                  <a:srgbClr val="09283F"/>
                </a:solidFill>
                <a:latin typeface="Avenir"/>
                <a:ea typeface="Avenir"/>
                <a:cs typeface="Avenir"/>
                <a:sym typeface="Avenir"/>
              </a:rPr>
              <a:t>For advanced data analysis and visualization of lidar data.</a:t>
            </a:r>
            <a:endParaRPr sz="2000">
              <a:solidFill>
                <a:srgbClr val="000000"/>
              </a:solidFill>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OverlayVTI">
  <a:themeElements>
    <a:clrScheme name="Custom 50">
      <a:dk1>
        <a:srgbClr val="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2022-06-13T18:13:02Z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